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66" r:id="rId18"/>
    <p:sldId id="267" r:id="rId19"/>
    <p:sldId id="270" r:id="rId20"/>
    <p:sldId id="268" r:id="rId21"/>
    <p:sldId id="269" r:id="rId2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15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575560"/>
            <a:ext cx="70485" cy="626745"/>
          </a:xfrm>
          <a:custGeom>
            <a:avLst/>
            <a:gdLst/>
            <a:ahLst/>
            <a:cxnLst/>
            <a:rect l="l" t="t" r="r" b="b"/>
            <a:pathLst>
              <a:path w="70485" h="626744">
                <a:moveTo>
                  <a:pt x="0" y="0"/>
                </a:moveTo>
                <a:lnTo>
                  <a:pt x="0" y="161137"/>
                </a:lnTo>
                <a:lnTo>
                  <a:pt x="2891" y="181215"/>
                </a:lnTo>
                <a:lnTo>
                  <a:pt x="8808" y="221562"/>
                </a:lnTo>
                <a:lnTo>
                  <a:pt x="14887" y="262140"/>
                </a:lnTo>
                <a:lnTo>
                  <a:pt x="24268" y="323384"/>
                </a:lnTo>
                <a:lnTo>
                  <a:pt x="30670" y="364423"/>
                </a:lnTo>
                <a:lnTo>
                  <a:pt x="37167" y="405598"/>
                </a:lnTo>
                <a:lnTo>
                  <a:pt x="47051" y="467558"/>
                </a:lnTo>
                <a:lnTo>
                  <a:pt x="63731" y="571118"/>
                </a:lnTo>
                <a:lnTo>
                  <a:pt x="64191" y="583735"/>
                </a:lnTo>
                <a:lnTo>
                  <a:pt x="65421" y="596351"/>
                </a:lnTo>
                <a:lnTo>
                  <a:pt x="67193" y="608968"/>
                </a:lnTo>
                <a:lnTo>
                  <a:pt x="69279" y="621584"/>
                </a:lnTo>
                <a:lnTo>
                  <a:pt x="70104" y="626363"/>
                </a:lnTo>
                <a:lnTo>
                  <a:pt x="69171" y="613271"/>
                </a:lnTo>
                <a:lnTo>
                  <a:pt x="68281" y="600241"/>
                </a:lnTo>
                <a:lnTo>
                  <a:pt x="67429" y="587265"/>
                </a:lnTo>
                <a:lnTo>
                  <a:pt x="66611" y="574337"/>
                </a:lnTo>
                <a:lnTo>
                  <a:pt x="65056" y="548598"/>
                </a:lnTo>
                <a:lnTo>
                  <a:pt x="59965" y="459016"/>
                </a:lnTo>
                <a:lnTo>
                  <a:pt x="58453" y="433339"/>
                </a:lnTo>
                <a:lnTo>
                  <a:pt x="55994" y="394549"/>
                </a:lnTo>
                <a:lnTo>
                  <a:pt x="51326" y="350429"/>
                </a:lnTo>
                <a:lnTo>
                  <a:pt x="48525" y="332366"/>
                </a:lnTo>
                <a:lnTo>
                  <a:pt x="40330" y="277820"/>
                </a:lnTo>
                <a:lnTo>
                  <a:pt x="32350" y="222811"/>
                </a:lnTo>
                <a:lnTo>
                  <a:pt x="16519" y="111776"/>
                </a:lnTo>
                <a:lnTo>
                  <a:pt x="11140" y="74563"/>
                </a:lnTo>
                <a:lnTo>
                  <a:pt x="8410" y="55934"/>
                </a:lnTo>
                <a:lnTo>
                  <a:pt x="5646" y="37295"/>
                </a:lnTo>
                <a:lnTo>
                  <a:pt x="2844" y="18649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392" y="3156204"/>
            <a:ext cx="449580" cy="2322830"/>
          </a:xfrm>
          <a:custGeom>
            <a:avLst/>
            <a:gdLst/>
            <a:ahLst/>
            <a:cxnLst/>
            <a:rect l="l" t="t" r="r" b="b"/>
            <a:pathLst>
              <a:path w="449580" h="2322829">
                <a:moveTo>
                  <a:pt x="0" y="0"/>
                </a:moveTo>
                <a:lnTo>
                  <a:pt x="18303" y="267205"/>
                </a:lnTo>
                <a:lnTo>
                  <a:pt x="30877" y="348105"/>
                </a:lnTo>
                <a:lnTo>
                  <a:pt x="42588" y="415153"/>
                </a:lnTo>
                <a:lnTo>
                  <a:pt x="54405" y="482187"/>
                </a:lnTo>
                <a:lnTo>
                  <a:pt x="66333" y="549200"/>
                </a:lnTo>
                <a:lnTo>
                  <a:pt x="78376" y="616186"/>
                </a:lnTo>
                <a:lnTo>
                  <a:pt x="90540" y="683136"/>
                </a:lnTo>
                <a:lnTo>
                  <a:pt x="102829" y="750045"/>
                </a:lnTo>
                <a:lnTo>
                  <a:pt x="115248" y="816905"/>
                </a:lnTo>
                <a:lnTo>
                  <a:pt x="127802" y="883710"/>
                </a:lnTo>
                <a:lnTo>
                  <a:pt x="140495" y="950452"/>
                </a:lnTo>
                <a:lnTo>
                  <a:pt x="153333" y="1017124"/>
                </a:lnTo>
                <a:lnTo>
                  <a:pt x="166320" y="1083720"/>
                </a:lnTo>
                <a:lnTo>
                  <a:pt x="179462" y="1150232"/>
                </a:lnTo>
                <a:lnTo>
                  <a:pt x="192762" y="1216655"/>
                </a:lnTo>
                <a:lnTo>
                  <a:pt x="206226" y="1282979"/>
                </a:lnTo>
                <a:lnTo>
                  <a:pt x="219859" y="1349200"/>
                </a:lnTo>
                <a:lnTo>
                  <a:pt x="233666" y="1415309"/>
                </a:lnTo>
                <a:lnTo>
                  <a:pt x="247650" y="1481300"/>
                </a:lnTo>
                <a:lnTo>
                  <a:pt x="261818" y="1547166"/>
                </a:lnTo>
                <a:lnTo>
                  <a:pt x="276174" y="1612900"/>
                </a:lnTo>
                <a:lnTo>
                  <a:pt x="292556" y="1684658"/>
                </a:lnTo>
                <a:lnTo>
                  <a:pt x="308977" y="1756164"/>
                </a:lnTo>
                <a:lnTo>
                  <a:pt x="325476" y="1827445"/>
                </a:lnTo>
                <a:lnTo>
                  <a:pt x="342091" y="1898532"/>
                </a:lnTo>
                <a:lnTo>
                  <a:pt x="358860" y="1969452"/>
                </a:lnTo>
                <a:lnTo>
                  <a:pt x="375822" y="2040235"/>
                </a:lnTo>
                <a:lnTo>
                  <a:pt x="393016" y="2110910"/>
                </a:lnTo>
                <a:lnTo>
                  <a:pt x="410478" y="2181506"/>
                </a:lnTo>
                <a:lnTo>
                  <a:pt x="428249" y="2252051"/>
                </a:lnTo>
                <a:lnTo>
                  <a:pt x="446366" y="2322576"/>
                </a:lnTo>
                <a:lnTo>
                  <a:pt x="446470" y="2284082"/>
                </a:lnTo>
                <a:lnTo>
                  <a:pt x="446611" y="2271575"/>
                </a:lnTo>
                <a:lnTo>
                  <a:pt x="448326" y="2221403"/>
                </a:lnTo>
                <a:lnTo>
                  <a:pt x="449157" y="2208493"/>
                </a:lnTo>
                <a:lnTo>
                  <a:pt x="441533" y="2177913"/>
                </a:lnTo>
                <a:lnTo>
                  <a:pt x="426414" y="2116805"/>
                </a:lnTo>
                <a:lnTo>
                  <a:pt x="411465" y="2055759"/>
                </a:lnTo>
                <a:lnTo>
                  <a:pt x="396691" y="1994766"/>
                </a:lnTo>
                <a:lnTo>
                  <a:pt x="382092" y="1933819"/>
                </a:lnTo>
                <a:lnTo>
                  <a:pt x="367673" y="1872909"/>
                </a:lnTo>
                <a:lnTo>
                  <a:pt x="353435" y="1812028"/>
                </a:lnTo>
                <a:lnTo>
                  <a:pt x="339381" y="1751168"/>
                </a:lnTo>
                <a:lnTo>
                  <a:pt x="325513" y="1690321"/>
                </a:lnTo>
                <a:lnTo>
                  <a:pt x="311834" y="1629479"/>
                </a:lnTo>
                <a:lnTo>
                  <a:pt x="305066" y="1599057"/>
                </a:lnTo>
                <a:lnTo>
                  <a:pt x="287389" y="1520196"/>
                </a:lnTo>
                <a:lnTo>
                  <a:pt x="269995" y="1441198"/>
                </a:lnTo>
                <a:lnTo>
                  <a:pt x="252880" y="1362066"/>
                </a:lnTo>
                <a:lnTo>
                  <a:pt x="236040" y="1282805"/>
                </a:lnTo>
                <a:lnTo>
                  <a:pt x="219470" y="1203418"/>
                </a:lnTo>
                <a:lnTo>
                  <a:pt x="203164" y="1123908"/>
                </a:lnTo>
                <a:lnTo>
                  <a:pt x="187118" y="1044279"/>
                </a:lnTo>
                <a:lnTo>
                  <a:pt x="171328" y="964536"/>
                </a:lnTo>
                <a:lnTo>
                  <a:pt x="155788" y="884681"/>
                </a:lnTo>
                <a:lnTo>
                  <a:pt x="140493" y="804719"/>
                </a:lnTo>
                <a:lnTo>
                  <a:pt x="125440" y="724653"/>
                </a:lnTo>
                <a:lnTo>
                  <a:pt x="110622" y="644487"/>
                </a:lnTo>
                <a:lnTo>
                  <a:pt x="96035" y="564224"/>
                </a:lnTo>
                <a:lnTo>
                  <a:pt x="81675" y="483869"/>
                </a:lnTo>
                <a:lnTo>
                  <a:pt x="67537" y="403425"/>
                </a:lnTo>
                <a:lnTo>
                  <a:pt x="53615" y="322895"/>
                </a:lnTo>
                <a:lnTo>
                  <a:pt x="39905" y="242284"/>
                </a:lnTo>
                <a:lnTo>
                  <a:pt x="26402" y="161596"/>
                </a:lnTo>
                <a:lnTo>
                  <a:pt x="13102" y="80833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0831" y="5450007"/>
            <a:ext cx="421005" cy="1408430"/>
          </a:xfrm>
          <a:custGeom>
            <a:avLst/>
            <a:gdLst/>
            <a:ahLst/>
            <a:cxnLst/>
            <a:rect l="l" t="t" r="r" b="b"/>
            <a:pathLst>
              <a:path w="421005" h="1408429">
                <a:moveTo>
                  <a:pt x="572" y="0"/>
                </a:moveTo>
                <a:lnTo>
                  <a:pt x="421" y="12483"/>
                </a:lnTo>
                <a:lnTo>
                  <a:pt x="203" y="37351"/>
                </a:lnTo>
                <a:lnTo>
                  <a:pt x="93" y="62757"/>
                </a:lnTo>
                <a:lnTo>
                  <a:pt x="0" y="126799"/>
                </a:lnTo>
                <a:lnTo>
                  <a:pt x="10157" y="166030"/>
                </a:lnTo>
                <a:lnTo>
                  <a:pt x="20409" y="205139"/>
                </a:lnTo>
                <a:lnTo>
                  <a:pt x="30752" y="244129"/>
                </a:lnTo>
                <a:lnTo>
                  <a:pt x="41184" y="283003"/>
                </a:lnTo>
                <a:lnTo>
                  <a:pt x="51703" y="321763"/>
                </a:lnTo>
                <a:lnTo>
                  <a:pt x="62306" y="360412"/>
                </a:lnTo>
                <a:lnTo>
                  <a:pt x="72992" y="398952"/>
                </a:lnTo>
                <a:lnTo>
                  <a:pt x="83756" y="437388"/>
                </a:lnTo>
                <a:lnTo>
                  <a:pt x="94598" y="475721"/>
                </a:lnTo>
                <a:lnTo>
                  <a:pt x="105514" y="513955"/>
                </a:lnTo>
                <a:lnTo>
                  <a:pt x="116503" y="552091"/>
                </a:lnTo>
                <a:lnTo>
                  <a:pt x="127561" y="590133"/>
                </a:lnTo>
                <a:lnTo>
                  <a:pt x="138687" y="628084"/>
                </a:lnTo>
                <a:lnTo>
                  <a:pt x="149877" y="665947"/>
                </a:lnTo>
                <a:lnTo>
                  <a:pt x="161130" y="703724"/>
                </a:lnTo>
                <a:lnTo>
                  <a:pt x="172444" y="741418"/>
                </a:lnTo>
                <a:lnTo>
                  <a:pt x="183814" y="779031"/>
                </a:lnTo>
                <a:lnTo>
                  <a:pt x="195241" y="816568"/>
                </a:lnTo>
                <a:lnTo>
                  <a:pt x="206720" y="854030"/>
                </a:lnTo>
                <a:lnTo>
                  <a:pt x="218249" y="891420"/>
                </a:lnTo>
                <a:lnTo>
                  <a:pt x="234807" y="943990"/>
                </a:lnTo>
                <a:lnTo>
                  <a:pt x="251710" y="996562"/>
                </a:lnTo>
                <a:lnTo>
                  <a:pt x="268922" y="1049134"/>
                </a:lnTo>
                <a:lnTo>
                  <a:pt x="286402" y="1101706"/>
                </a:lnTo>
                <a:lnTo>
                  <a:pt x="304114" y="1154278"/>
                </a:lnTo>
                <a:lnTo>
                  <a:pt x="322017" y="1206850"/>
                </a:lnTo>
                <a:lnTo>
                  <a:pt x="340074" y="1259422"/>
                </a:lnTo>
                <a:lnTo>
                  <a:pt x="358245" y="1311994"/>
                </a:lnTo>
                <a:lnTo>
                  <a:pt x="391597" y="1407990"/>
                </a:lnTo>
                <a:lnTo>
                  <a:pt x="420522" y="1407990"/>
                </a:lnTo>
                <a:lnTo>
                  <a:pt x="396218" y="1336185"/>
                </a:lnTo>
                <a:lnTo>
                  <a:pt x="378011" y="1282173"/>
                </a:lnTo>
                <a:lnTo>
                  <a:pt x="359898" y="1228092"/>
                </a:lnTo>
                <a:lnTo>
                  <a:pt x="341918" y="1173914"/>
                </a:lnTo>
                <a:lnTo>
                  <a:pt x="324110" y="1119612"/>
                </a:lnTo>
                <a:lnTo>
                  <a:pt x="306513" y="1065157"/>
                </a:lnTo>
                <a:lnTo>
                  <a:pt x="289165" y="1010523"/>
                </a:lnTo>
                <a:lnTo>
                  <a:pt x="272105" y="955681"/>
                </a:lnTo>
                <a:lnTo>
                  <a:pt x="255373" y="900603"/>
                </a:lnTo>
                <a:lnTo>
                  <a:pt x="247141" y="872967"/>
                </a:lnTo>
                <a:lnTo>
                  <a:pt x="235154" y="834887"/>
                </a:lnTo>
                <a:lnTo>
                  <a:pt x="223262" y="796738"/>
                </a:lnTo>
                <a:lnTo>
                  <a:pt x="211467" y="758520"/>
                </a:lnTo>
                <a:lnTo>
                  <a:pt x="199768" y="720233"/>
                </a:lnTo>
                <a:lnTo>
                  <a:pt x="188165" y="681877"/>
                </a:lnTo>
                <a:lnTo>
                  <a:pt x="176659" y="643451"/>
                </a:lnTo>
                <a:lnTo>
                  <a:pt x="165248" y="604956"/>
                </a:lnTo>
                <a:lnTo>
                  <a:pt x="153934" y="566392"/>
                </a:lnTo>
                <a:lnTo>
                  <a:pt x="142717" y="527759"/>
                </a:lnTo>
                <a:lnTo>
                  <a:pt x="131595" y="489057"/>
                </a:lnTo>
                <a:lnTo>
                  <a:pt x="120570" y="450285"/>
                </a:lnTo>
                <a:lnTo>
                  <a:pt x="109641" y="411445"/>
                </a:lnTo>
                <a:lnTo>
                  <a:pt x="98809" y="372536"/>
                </a:lnTo>
                <a:lnTo>
                  <a:pt x="88073" y="333558"/>
                </a:lnTo>
                <a:lnTo>
                  <a:pt x="77433" y="294510"/>
                </a:lnTo>
                <a:lnTo>
                  <a:pt x="66889" y="255394"/>
                </a:lnTo>
                <a:lnTo>
                  <a:pt x="56442" y="216209"/>
                </a:lnTo>
                <a:lnTo>
                  <a:pt x="46091" y="176955"/>
                </a:lnTo>
                <a:lnTo>
                  <a:pt x="35837" y="137633"/>
                </a:lnTo>
                <a:lnTo>
                  <a:pt x="25679" y="98241"/>
                </a:lnTo>
                <a:lnTo>
                  <a:pt x="22180" y="86486"/>
                </a:lnTo>
                <a:lnTo>
                  <a:pt x="8868" y="38428"/>
                </a:lnTo>
                <a:lnTo>
                  <a:pt x="3107" y="13129"/>
                </a:lnTo>
                <a:lnTo>
                  <a:pt x="572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7512" y="6504431"/>
            <a:ext cx="116205" cy="353695"/>
          </a:xfrm>
          <a:custGeom>
            <a:avLst/>
            <a:gdLst/>
            <a:ahLst/>
            <a:cxnLst/>
            <a:rect l="l" t="t" r="r" b="b"/>
            <a:pathLst>
              <a:path w="116204" h="353695">
                <a:moveTo>
                  <a:pt x="0" y="0"/>
                </a:moveTo>
                <a:lnTo>
                  <a:pt x="11794" y="55489"/>
                </a:lnTo>
                <a:lnTo>
                  <a:pt x="24088" y="110452"/>
                </a:lnTo>
                <a:lnTo>
                  <a:pt x="36945" y="164981"/>
                </a:lnTo>
                <a:lnTo>
                  <a:pt x="50430" y="219169"/>
                </a:lnTo>
                <a:lnTo>
                  <a:pt x="64608" y="273109"/>
                </a:lnTo>
                <a:lnTo>
                  <a:pt x="79543" y="326895"/>
                </a:lnTo>
                <a:lnTo>
                  <a:pt x="87271" y="353565"/>
                </a:lnTo>
                <a:lnTo>
                  <a:pt x="115635" y="353565"/>
                </a:lnTo>
                <a:lnTo>
                  <a:pt x="112585" y="344805"/>
                </a:lnTo>
                <a:lnTo>
                  <a:pt x="106396" y="326895"/>
                </a:lnTo>
                <a:lnTo>
                  <a:pt x="88076" y="273109"/>
                </a:lnTo>
                <a:lnTo>
                  <a:pt x="70077" y="219169"/>
                </a:lnTo>
                <a:lnTo>
                  <a:pt x="52334" y="164981"/>
                </a:lnTo>
                <a:lnTo>
                  <a:pt x="40617" y="128672"/>
                </a:lnTo>
                <a:lnTo>
                  <a:pt x="28965" y="92184"/>
                </a:lnTo>
                <a:lnTo>
                  <a:pt x="11569" y="37056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639" y="3211291"/>
            <a:ext cx="568325" cy="3310890"/>
          </a:xfrm>
          <a:custGeom>
            <a:avLst/>
            <a:gdLst/>
            <a:ahLst/>
            <a:cxnLst/>
            <a:rect l="l" t="t" r="r" b="b"/>
            <a:pathLst>
              <a:path w="568325" h="3310890">
                <a:moveTo>
                  <a:pt x="0" y="0"/>
                </a:moveTo>
                <a:lnTo>
                  <a:pt x="3706" y="53294"/>
                </a:lnTo>
                <a:lnTo>
                  <a:pt x="7578" y="106782"/>
                </a:lnTo>
                <a:lnTo>
                  <a:pt x="11616" y="160447"/>
                </a:lnTo>
                <a:lnTo>
                  <a:pt x="15817" y="214269"/>
                </a:lnTo>
                <a:lnTo>
                  <a:pt x="20199" y="268442"/>
                </a:lnTo>
                <a:lnTo>
                  <a:pt x="24708" y="322320"/>
                </a:lnTo>
                <a:lnTo>
                  <a:pt x="29394" y="376513"/>
                </a:lnTo>
                <a:lnTo>
                  <a:pt x="34241" y="430795"/>
                </a:lnTo>
                <a:lnTo>
                  <a:pt x="39245" y="485147"/>
                </a:lnTo>
                <a:lnTo>
                  <a:pt x="44407" y="539553"/>
                </a:lnTo>
                <a:lnTo>
                  <a:pt x="49725" y="593996"/>
                </a:lnTo>
                <a:lnTo>
                  <a:pt x="55198" y="648456"/>
                </a:lnTo>
                <a:lnTo>
                  <a:pt x="60824" y="702917"/>
                </a:lnTo>
                <a:lnTo>
                  <a:pt x="66603" y="757362"/>
                </a:lnTo>
                <a:lnTo>
                  <a:pt x="72534" y="811773"/>
                </a:lnTo>
                <a:lnTo>
                  <a:pt x="78655" y="866483"/>
                </a:lnTo>
                <a:lnTo>
                  <a:pt x="84845" y="920423"/>
                </a:lnTo>
                <a:lnTo>
                  <a:pt x="91224" y="974627"/>
                </a:lnTo>
                <a:lnTo>
                  <a:pt x="97749" y="1028726"/>
                </a:lnTo>
                <a:lnTo>
                  <a:pt x="104420" y="1082704"/>
                </a:lnTo>
                <a:lnTo>
                  <a:pt x="113256" y="1153139"/>
                </a:lnTo>
                <a:lnTo>
                  <a:pt x="122427" y="1223435"/>
                </a:lnTo>
                <a:lnTo>
                  <a:pt x="131930" y="1293591"/>
                </a:lnTo>
                <a:lnTo>
                  <a:pt x="141763" y="1363609"/>
                </a:lnTo>
                <a:lnTo>
                  <a:pt x="151924" y="1433488"/>
                </a:lnTo>
                <a:lnTo>
                  <a:pt x="162410" y="1503228"/>
                </a:lnTo>
                <a:lnTo>
                  <a:pt x="173218" y="1572830"/>
                </a:lnTo>
                <a:lnTo>
                  <a:pt x="184347" y="1642292"/>
                </a:lnTo>
                <a:lnTo>
                  <a:pt x="195794" y="1711617"/>
                </a:lnTo>
                <a:lnTo>
                  <a:pt x="207557" y="1780803"/>
                </a:lnTo>
                <a:lnTo>
                  <a:pt x="219633" y="1849850"/>
                </a:lnTo>
                <a:lnTo>
                  <a:pt x="232019" y="1918760"/>
                </a:lnTo>
                <a:lnTo>
                  <a:pt x="244714" y="1987531"/>
                </a:lnTo>
                <a:lnTo>
                  <a:pt x="257715" y="2056163"/>
                </a:lnTo>
                <a:lnTo>
                  <a:pt x="271020" y="2124658"/>
                </a:lnTo>
                <a:lnTo>
                  <a:pt x="284625" y="2193014"/>
                </a:lnTo>
                <a:lnTo>
                  <a:pt x="298530" y="2261233"/>
                </a:lnTo>
                <a:lnTo>
                  <a:pt x="312731" y="2329314"/>
                </a:lnTo>
                <a:lnTo>
                  <a:pt x="327225" y="2397256"/>
                </a:lnTo>
                <a:lnTo>
                  <a:pt x="342012" y="2465061"/>
                </a:lnTo>
                <a:lnTo>
                  <a:pt x="357613" y="2532661"/>
                </a:lnTo>
                <a:lnTo>
                  <a:pt x="373579" y="2599983"/>
                </a:lnTo>
                <a:lnTo>
                  <a:pt x="389891" y="2667028"/>
                </a:lnTo>
                <a:lnTo>
                  <a:pt x="406531" y="2733796"/>
                </a:lnTo>
                <a:lnTo>
                  <a:pt x="423479" y="2800287"/>
                </a:lnTo>
                <a:lnTo>
                  <a:pt x="440716" y="2866502"/>
                </a:lnTo>
                <a:lnTo>
                  <a:pt x="458222" y="2932440"/>
                </a:lnTo>
                <a:lnTo>
                  <a:pt x="475979" y="2998103"/>
                </a:lnTo>
                <a:lnTo>
                  <a:pt x="493967" y="3063488"/>
                </a:lnTo>
                <a:lnTo>
                  <a:pt x="512166" y="3128598"/>
                </a:lnTo>
                <a:lnTo>
                  <a:pt x="523312" y="3165473"/>
                </a:lnTo>
                <a:lnTo>
                  <a:pt x="553093" y="3261979"/>
                </a:lnTo>
                <a:lnTo>
                  <a:pt x="560466" y="3286049"/>
                </a:lnTo>
                <a:lnTo>
                  <a:pt x="564181" y="3298287"/>
                </a:lnTo>
                <a:lnTo>
                  <a:pt x="567896" y="3310616"/>
                </a:lnTo>
                <a:lnTo>
                  <a:pt x="565214" y="3299783"/>
                </a:lnTo>
                <a:lnTo>
                  <a:pt x="562787" y="3288160"/>
                </a:lnTo>
                <a:lnTo>
                  <a:pt x="560543" y="3275606"/>
                </a:lnTo>
                <a:lnTo>
                  <a:pt x="558371" y="3261790"/>
                </a:lnTo>
                <a:lnTo>
                  <a:pt x="555622" y="3248567"/>
                </a:lnTo>
                <a:lnTo>
                  <a:pt x="547721" y="3209201"/>
                </a:lnTo>
                <a:lnTo>
                  <a:pt x="540492" y="3170955"/>
                </a:lnTo>
                <a:lnTo>
                  <a:pt x="531843" y="3121301"/>
                </a:lnTo>
                <a:lnTo>
                  <a:pt x="524254" y="3072670"/>
                </a:lnTo>
                <a:lnTo>
                  <a:pt x="518593" y="3031837"/>
                </a:lnTo>
                <a:lnTo>
                  <a:pt x="510453" y="3002807"/>
                </a:lnTo>
                <a:lnTo>
                  <a:pt x="494453" y="2944746"/>
                </a:lnTo>
                <a:lnTo>
                  <a:pt x="478809" y="2886686"/>
                </a:lnTo>
                <a:lnTo>
                  <a:pt x="463503" y="2828625"/>
                </a:lnTo>
                <a:lnTo>
                  <a:pt x="448515" y="2770565"/>
                </a:lnTo>
                <a:lnTo>
                  <a:pt x="433825" y="2712506"/>
                </a:lnTo>
                <a:lnTo>
                  <a:pt x="419416" y="2654447"/>
                </a:lnTo>
                <a:lnTo>
                  <a:pt x="405266" y="2596388"/>
                </a:lnTo>
                <a:lnTo>
                  <a:pt x="391357" y="2538330"/>
                </a:lnTo>
                <a:lnTo>
                  <a:pt x="377671" y="2480272"/>
                </a:lnTo>
                <a:lnTo>
                  <a:pt x="355661" y="2384088"/>
                </a:lnTo>
                <a:lnTo>
                  <a:pt x="340753" y="2316733"/>
                </a:lnTo>
                <a:lnTo>
                  <a:pt x="326176" y="2249186"/>
                </a:lnTo>
                <a:lnTo>
                  <a:pt x="311930" y="2181453"/>
                </a:lnTo>
                <a:lnTo>
                  <a:pt x="298012" y="2113542"/>
                </a:lnTo>
                <a:lnTo>
                  <a:pt x="284418" y="2045460"/>
                </a:lnTo>
                <a:lnTo>
                  <a:pt x="271147" y="1977212"/>
                </a:lnTo>
                <a:lnTo>
                  <a:pt x="258196" y="1908807"/>
                </a:lnTo>
                <a:lnTo>
                  <a:pt x="245563" y="1840251"/>
                </a:lnTo>
                <a:lnTo>
                  <a:pt x="233246" y="1771551"/>
                </a:lnTo>
                <a:lnTo>
                  <a:pt x="221241" y="1702713"/>
                </a:lnTo>
                <a:lnTo>
                  <a:pt x="209548" y="1633745"/>
                </a:lnTo>
                <a:lnTo>
                  <a:pt x="198162" y="1564654"/>
                </a:lnTo>
                <a:lnTo>
                  <a:pt x="187082" y="1495446"/>
                </a:lnTo>
                <a:lnTo>
                  <a:pt x="176305" y="1426128"/>
                </a:lnTo>
                <a:lnTo>
                  <a:pt x="165829" y="1356707"/>
                </a:lnTo>
                <a:lnTo>
                  <a:pt x="155652" y="1287191"/>
                </a:lnTo>
                <a:lnTo>
                  <a:pt x="145771" y="1217585"/>
                </a:lnTo>
                <a:lnTo>
                  <a:pt x="136183" y="1147896"/>
                </a:lnTo>
                <a:lnTo>
                  <a:pt x="126887" y="1078132"/>
                </a:lnTo>
                <a:lnTo>
                  <a:pt x="121637" y="1035923"/>
                </a:lnTo>
                <a:lnTo>
                  <a:pt x="116481" y="993650"/>
                </a:lnTo>
                <a:lnTo>
                  <a:pt x="111416" y="951317"/>
                </a:lnTo>
                <a:lnTo>
                  <a:pt x="106441" y="908927"/>
                </a:lnTo>
                <a:lnTo>
                  <a:pt x="101513" y="866133"/>
                </a:lnTo>
                <a:lnTo>
                  <a:pt x="96748" y="823989"/>
                </a:lnTo>
                <a:lnTo>
                  <a:pt x="92026" y="781447"/>
                </a:lnTo>
                <a:lnTo>
                  <a:pt x="87383" y="738862"/>
                </a:lnTo>
                <a:lnTo>
                  <a:pt x="82817" y="696235"/>
                </a:lnTo>
                <a:lnTo>
                  <a:pt x="78326" y="653571"/>
                </a:lnTo>
                <a:lnTo>
                  <a:pt x="73907" y="610873"/>
                </a:lnTo>
                <a:lnTo>
                  <a:pt x="69558" y="568144"/>
                </a:lnTo>
                <a:lnTo>
                  <a:pt x="65277" y="525387"/>
                </a:lnTo>
                <a:lnTo>
                  <a:pt x="61060" y="482606"/>
                </a:lnTo>
                <a:lnTo>
                  <a:pt x="56907" y="439803"/>
                </a:lnTo>
                <a:lnTo>
                  <a:pt x="52813" y="396982"/>
                </a:lnTo>
                <a:lnTo>
                  <a:pt x="48777" y="354146"/>
                </a:lnTo>
                <a:lnTo>
                  <a:pt x="44797" y="311298"/>
                </a:lnTo>
                <a:lnTo>
                  <a:pt x="40850" y="268233"/>
                </a:lnTo>
                <a:lnTo>
                  <a:pt x="36992" y="225581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850" y="228600"/>
            <a:ext cx="71120" cy="2927985"/>
          </a:xfrm>
          <a:custGeom>
            <a:avLst/>
            <a:gdLst/>
            <a:ahLst/>
            <a:cxnLst/>
            <a:rect l="l" t="t" r="r" b="b"/>
            <a:pathLst>
              <a:path w="71120" h="2927985">
                <a:moveTo>
                  <a:pt x="45096" y="0"/>
                </a:moveTo>
                <a:lnTo>
                  <a:pt x="35555" y="0"/>
                </a:lnTo>
                <a:lnTo>
                  <a:pt x="32279" y="62203"/>
                </a:lnTo>
                <a:lnTo>
                  <a:pt x="29199" y="124344"/>
                </a:lnTo>
                <a:lnTo>
                  <a:pt x="26308" y="186431"/>
                </a:lnTo>
                <a:lnTo>
                  <a:pt x="23601" y="248469"/>
                </a:lnTo>
                <a:lnTo>
                  <a:pt x="21070" y="310467"/>
                </a:lnTo>
                <a:lnTo>
                  <a:pt x="18709" y="372430"/>
                </a:lnTo>
                <a:lnTo>
                  <a:pt x="16514" y="434366"/>
                </a:lnTo>
                <a:lnTo>
                  <a:pt x="14478" y="496281"/>
                </a:lnTo>
                <a:lnTo>
                  <a:pt x="12596" y="558182"/>
                </a:lnTo>
                <a:lnTo>
                  <a:pt x="10862" y="620077"/>
                </a:lnTo>
                <a:lnTo>
                  <a:pt x="9271" y="681972"/>
                </a:lnTo>
                <a:lnTo>
                  <a:pt x="7818" y="743873"/>
                </a:lnTo>
                <a:lnTo>
                  <a:pt x="6498" y="805788"/>
                </a:lnTo>
                <a:lnTo>
                  <a:pt x="5306" y="867724"/>
                </a:lnTo>
                <a:lnTo>
                  <a:pt x="4237" y="929687"/>
                </a:lnTo>
                <a:lnTo>
                  <a:pt x="3286" y="991685"/>
                </a:lnTo>
                <a:lnTo>
                  <a:pt x="2448" y="1053723"/>
                </a:lnTo>
                <a:lnTo>
                  <a:pt x="1719" y="1115810"/>
                </a:lnTo>
                <a:lnTo>
                  <a:pt x="1094" y="1177951"/>
                </a:lnTo>
                <a:lnTo>
                  <a:pt x="569" y="1240154"/>
                </a:lnTo>
                <a:lnTo>
                  <a:pt x="187" y="1311349"/>
                </a:lnTo>
                <a:lnTo>
                  <a:pt x="0" y="1382478"/>
                </a:lnTo>
                <a:lnTo>
                  <a:pt x="7" y="1453561"/>
                </a:lnTo>
                <a:lnTo>
                  <a:pt x="213" y="1524591"/>
                </a:lnTo>
                <a:lnTo>
                  <a:pt x="619" y="1595580"/>
                </a:lnTo>
                <a:lnTo>
                  <a:pt x="1227" y="1666535"/>
                </a:lnTo>
                <a:lnTo>
                  <a:pt x="2041" y="1737462"/>
                </a:lnTo>
                <a:lnTo>
                  <a:pt x="3063" y="1808369"/>
                </a:lnTo>
                <a:lnTo>
                  <a:pt x="4294" y="1879262"/>
                </a:lnTo>
                <a:lnTo>
                  <a:pt x="5737" y="1950148"/>
                </a:lnTo>
                <a:lnTo>
                  <a:pt x="7396" y="2021034"/>
                </a:lnTo>
                <a:lnTo>
                  <a:pt x="9271" y="2091927"/>
                </a:lnTo>
                <a:lnTo>
                  <a:pt x="11366" y="2162834"/>
                </a:lnTo>
                <a:lnTo>
                  <a:pt x="13682" y="2233761"/>
                </a:lnTo>
                <a:lnTo>
                  <a:pt x="16223" y="2304716"/>
                </a:lnTo>
                <a:lnTo>
                  <a:pt x="18991" y="2375705"/>
                </a:lnTo>
                <a:lnTo>
                  <a:pt x="21987" y="2446735"/>
                </a:lnTo>
                <a:lnTo>
                  <a:pt x="25215" y="2517814"/>
                </a:lnTo>
                <a:lnTo>
                  <a:pt x="28677" y="2588947"/>
                </a:lnTo>
                <a:lnTo>
                  <a:pt x="32375" y="2660141"/>
                </a:lnTo>
                <a:lnTo>
                  <a:pt x="34097" y="2672860"/>
                </a:lnTo>
                <a:lnTo>
                  <a:pt x="35048" y="2685548"/>
                </a:lnTo>
                <a:lnTo>
                  <a:pt x="35457" y="2698215"/>
                </a:lnTo>
                <a:lnTo>
                  <a:pt x="35553" y="2710869"/>
                </a:lnTo>
                <a:lnTo>
                  <a:pt x="37358" y="2723649"/>
                </a:lnTo>
                <a:lnTo>
                  <a:pt x="43122" y="2761497"/>
                </a:lnTo>
                <a:lnTo>
                  <a:pt x="55401" y="2836111"/>
                </a:lnTo>
                <a:lnTo>
                  <a:pt x="57440" y="2848555"/>
                </a:lnTo>
                <a:lnTo>
                  <a:pt x="65240" y="2898820"/>
                </a:lnTo>
                <a:lnTo>
                  <a:pt x="67361" y="2918333"/>
                </a:lnTo>
                <a:lnTo>
                  <a:pt x="67361" y="2923032"/>
                </a:lnTo>
                <a:lnTo>
                  <a:pt x="70541" y="2927604"/>
                </a:lnTo>
                <a:lnTo>
                  <a:pt x="52412" y="2669367"/>
                </a:lnTo>
                <a:lnTo>
                  <a:pt x="47736" y="2585027"/>
                </a:lnTo>
                <a:lnTo>
                  <a:pt x="44206" y="2514481"/>
                </a:lnTo>
                <a:lnTo>
                  <a:pt x="40866" y="2443928"/>
                </a:lnTo>
                <a:lnTo>
                  <a:pt x="37718" y="2373364"/>
                </a:lnTo>
                <a:lnTo>
                  <a:pt x="34760" y="2302787"/>
                </a:lnTo>
                <a:lnTo>
                  <a:pt x="31993" y="2232193"/>
                </a:lnTo>
                <a:lnTo>
                  <a:pt x="29417" y="2161578"/>
                </a:lnTo>
                <a:lnTo>
                  <a:pt x="27031" y="2090940"/>
                </a:lnTo>
                <a:lnTo>
                  <a:pt x="24837" y="2020274"/>
                </a:lnTo>
                <a:lnTo>
                  <a:pt x="22833" y="1949577"/>
                </a:lnTo>
                <a:lnTo>
                  <a:pt x="21020" y="1878845"/>
                </a:lnTo>
                <a:lnTo>
                  <a:pt x="19398" y="1808076"/>
                </a:lnTo>
                <a:lnTo>
                  <a:pt x="17967" y="1737266"/>
                </a:lnTo>
                <a:lnTo>
                  <a:pt x="16726" y="1666411"/>
                </a:lnTo>
                <a:lnTo>
                  <a:pt x="15677" y="1595508"/>
                </a:lnTo>
                <a:lnTo>
                  <a:pt x="14818" y="1524554"/>
                </a:lnTo>
                <a:lnTo>
                  <a:pt x="14150" y="1453545"/>
                </a:lnTo>
                <a:lnTo>
                  <a:pt x="13673" y="1382478"/>
                </a:lnTo>
                <a:lnTo>
                  <a:pt x="13387" y="1311349"/>
                </a:lnTo>
                <a:lnTo>
                  <a:pt x="13292" y="1240154"/>
                </a:lnTo>
                <a:lnTo>
                  <a:pt x="13817" y="1177919"/>
                </a:lnTo>
                <a:lnTo>
                  <a:pt x="14441" y="1115686"/>
                </a:lnTo>
                <a:lnTo>
                  <a:pt x="15166" y="1053461"/>
                </a:lnTo>
                <a:lnTo>
                  <a:pt x="15995" y="991246"/>
                </a:lnTo>
                <a:lnTo>
                  <a:pt x="16930" y="929044"/>
                </a:lnTo>
                <a:lnTo>
                  <a:pt x="17973" y="866860"/>
                </a:lnTo>
                <a:lnTo>
                  <a:pt x="19127" y="804696"/>
                </a:lnTo>
                <a:lnTo>
                  <a:pt x="20394" y="742556"/>
                </a:lnTo>
                <a:lnTo>
                  <a:pt x="21776" y="680444"/>
                </a:lnTo>
                <a:lnTo>
                  <a:pt x="23275" y="618363"/>
                </a:lnTo>
                <a:lnTo>
                  <a:pt x="24893" y="556315"/>
                </a:lnTo>
                <a:lnTo>
                  <a:pt x="26632" y="494306"/>
                </a:lnTo>
                <a:lnTo>
                  <a:pt x="28494" y="432338"/>
                </a:lnTo>
                <a:lnTo>
                  <a:pt x="30480" y="370414"/>
                </a:lnTo>
                <a:lnTo>
                  <a:pt x="32593" y="308538"/>
                </a:lnTo>
                <a:lnTo>
                  <a:pt x="34833" y="246714"/>
                </a:lnTo>
                <a:lnTo>
                  <a:pt x="37202" y="184944"/>
                </a:lnTo>
                <a:lnTo>
                  <a:pt x="39702" y="123233"/>
                </a:lnTo>
                <a:lnTo>
                  <a:pt x="42333" y="61584"/>
                </a:lnTo>
                <a:lnTo>
                  <a:pt x="45096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3339" y="2944367"/>
            <a:ext cx="55244" cy="483870"/>
          </a:xfrm>
          <a:custGeom>
            <a:avLst/>
            <a:gdLst/>
            <a:ahLst/>
            <a:cxnLst/>
            <a:rect l="l" t="t" r="r" b="b"/>
            <a:pathLst>
              <a:path w="55244" h="483870">
                <a:moveTo>
                  <a:pt x="0" y="0"/>
                </a:moveTo>
                <a:lnTo>
                  <a:pt x="2783" y="39156"/>
                </a:lnTo>
                <a:lnTo>
                  <a:pt x="5254" y="77882"/>
                </a:lnTo>
                <a:lnTo>
                  <a:pt x="10553" y="167629"/>
                </a:lnTo>
                <a:lnTo>
                  <a:pt x="12127" y="193363"/>
                </a:lnTo>
                <a:lnTo>
                  <a:pt x="14687" y="232249"/>
                </a:lnTo>
                <a:lnTo>
                  <a:pt x="54708" y="483839"/>
                </a:lnTo>
                <a:lnTo>
                  <a:pt x="52370" y="445847"/>
                </a:lnTo>
                <a:lnTo>
                  <a:pt x="49841" y="406283"/>
                </a:lnTo>
                <a:lnTo>
                  <a:pt x="46226" y="351754"/>
                </a:lnTo>
                <a:lnTo>
                  <a:pt x="42411" y="296032"/>
                </a:lnTo>
                <a:lnTo>
                  <a:pt x="37480" y="226098"/>
                </a:lnTo>
                <a:lnTo>
                  <a:pt x="33169" y="207645"/>
                </a:lnTo>
                <a:lnTo>
                  <a:pt x="33169" y="198374"/>
                </a:lnTo>
                <a:lnTo>
                  <a:pt x="27202" y="159512"/>
                </a:lnTo>
                <a:lnTo>
                  <a:pt x="20791" y="121465"/>
                </a:lnTo>
                <a:lnTo>
                  <a:pt x="9856" y="59331"/>
                </a:lnTo>
                <a:lnTo>
                  <a:pt x="7721" y="47030"/>
                </a:lnTo>
                <a:lnTo>
                  <a:pt x="5628" y="34753"/>
                </a:lnTo>
                <a:lnTo>
                  <a:pt x="3585" y="22495"/>
                </a:lnTo>
                <a:lnTo>
                  <a:pt x="1604" y="10247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34923" y="5478779"/>
            <a:ext cx="132080" cy="1022985"/>
          </a:xfrm>
          <a:custGeom>
            <a:avLst/>
            <a:gdLst/>
            <a:ahLst/>
            <a:cxnLst/>
            <a:rect l="l" t="t" r="r" b="b"/>
            <a:pathLst>
              <a:path w="132079" h="1022985">
                <a:moveTo>
                  <a:pt x="0" y="0"/>
                </a:moveTo>
                <a:lnTo>
                  <a:pt x="228" y="46424"/>
                </a:lnTo>
                <a:lnTo>
                  <a:pt x="749" y="85932"/>
                </a:lnTo>
                <a:lnTo>
                  <a:pt x="1658" y="128898"/>
                </a:lnTo>
                <a:lnTo>
                  <a:pt x="2896" y="171865"/>
                </a:lnTo>
                <a:lnTo>
                  <a:pt x="4445" y="214833"/>
                </a:lnTo>
                <a:lnTo>
                  <a:pt x="6284" y="257800"/>
                </a:lnTo>
                <a:lnTo>
                  <a:pt x="8396" y="300767"/>
                </a:lnTo>
                <a:lnTo>
                  <a:pt x="10759" y="343734"/>
                </a:lnTo>
                <a:lnTo>
                  <a:pt x="13356" y="386700"/>
                </a:lnTo>
                <a:lnTo>
                  <a:pt x="16167" y="429666"/>
                </a:lnTo>
                <a:lnTo>
                  <a:pt x="20814" y="480489"/>
                </a:lnTo>
                <a:lnTo>
                  <a:pt x="25773" y="530457"/>
                </a:lnTo>
                <a:lnTo>
                  <a:pt x="31232" y="581319"/>
                </a:lnTo>
                <a:lnTo>
                  <a:pt x="37126" y="632244"/>
                </a:lnTo>
                <a:lnTo>
                  <a:pt x="43458" y="683044"/>
                </a:lnTo>
                <a:lnTo>
                  <a:pt x="50224" y="733533"/>
                </a:lnTo>
                <a:lnTo>
                  <a:pt x="58026" y="779183"/>
                </a:lnTo>
                <a:lnTo>
                  <a:pt x="68458" y="815944"/>
                </a:lnTo>
                <a:lnTo>
                  <a:pt x="71950" y="828197"/>
                </a:lnTo>
                <a:lnTo>
                  <a:pt x="75242" y="840452"/>
                </a:lnTo>
                <a:lnTo>
                  <a:pt x="83531" y="867153"/>
                </a:lnTo>
                <a:lnTo>
                  <a:pt x="95143" y="905010"/>
                </a:lnTo>
                <a:lnTo>
                  <a:pt x="109718" y="952726"/>
                </a:lnTo>
                <a:lnTo>
                  <a:pt x="124132" y="999153"/>
                </a:lnTo>
                <a:lnTo>
                  <a:pt x="131577" y="1022520"/>
                </a:lnTo>
                <a:lnTo>
                  <a:pt x="129419" y="1011574"/>
                </a:lnTo>
                <a:lnTo>
                  <a:pt x="126903" y="998531"/>
                </a:lnTo>
                <a:lnTo>
                  <a:pt x="124173" y="985189"/>
                </a:lnTo>
                <a:lnTo>
                  <a:pt x="118264" y="956651"/>
                </a:lnTo>
                <a:lnTo>
                  <a:pt x="112565" y="928194"/>
                </a:lnTo>
                <a:lnTo>
                  <a:pt x="101785" y="871508"/>
                </a:lnTo>
                <a:lnTo>
                  <a:pt x="91803" y="815097"/>
                </a:lnTo>
                <a:lnTo>
                  <a:pt x="82594" y="758927"/>
                </a:lnTo>
                <a:lnTo>
                  <a:pt x="74130" y="702964"/>
                </a:lnTo>
                <a:lnTo>
                  <a:pt x="66384" y="647172"/>
                </a:lnTo>
                <a:lnTo>
                  <a:pt x="59329" y="591519"/>
                </a:lnTo>
                <a:lnTo>
                  <a:pt x="52937" y="535969"/>
                </a:lnTo>
                <a:lnTo>
                  <a:pt x="47121" y="479844"/>
                </a:lnTo>
                <a:lnTo>
                  <a:pt x="42037" y="425043"/>
                </a:lnTo>
                <a:lnTo>
                  <a:pt x="37239" y="342674"/>
                </a:lnTo>
                <a:lnTo>
                  <a:pt x="33604" y="277734"/>
                </a:lnTo>
                <a:lnTo>
                  <a:pt x="31098" y="229438"/>
                </a:lnTo>
                <a:lnTo>
                  <a:pt x="28853" y="181389"/>
                </a:lnTo>
                <a:lnTo>
                  <a:pt x="26934" y="133493"/>
                </a:lnTo>
                <a:lnTo>
                  <a:pt x="25869" y="101600"/>
                </a:lnTo>
                <a:lnTo>
                  <a:pt x="25869" y="97028"/>
                </a:lnTo>
                <a:lnTo>
                  <a:pt x="22631" y="92456"/>
                </a:lnTo>
                <a:lnTo>
                  <a:pt x="22631" y="83185"/>
                </a:lnTo>
                <a:lnTo>
                  <a:pt x="19584" y="70941"/>
                </a:lnTo>
                <a:lnTo>
                  <a:pt x="16239" y="58686"/>
                </a:lnTo>
                <a:lnTo>
                  <a:pt x="12722" y="46424"/>
                </a:lnTo>
                <a:lnTo>
                  <a:pt x="9155" y="34161"/>
                </a:lnTo>
                <a:lnTo>
                  <a:pt x="5551" y="21482"/>
                </a:lnTo>
                <a:lnTo>
                  <a:pt x="2372" y="9647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7972" y="1399032"/>
            <a:ext cx="1443355" cy="4046854"/>
          </a:xfrm>
          <a:custGeom>
            <a:avLst/>
            <a:gdLst/>
            <a:ahLst/>
            <a:cxnLst/>
            <a:rect l="l" t="t" r="r" b="b"/>
            <a:pathLst>
              <a:path w="1443355" h="4046854">
                <a:moveTo>
                  <a:pt x="1443228" y="0"/>
                </a:moveTo>
                <a:lnTo>
                  <a:pt x="1419734" y="30093"/>
                </a:lnTo>
                <a:lnTo>
                  <a:pt x="1389474" y="70400"/>
                </a:lnTo>
                <a:lnTo>
                  <a:pt x="1359972" y="111147"/>
                </a:lnTo>
                <a:lnTo>
                  <a:pt x="1330727" y="152583"/>
                </a:lnTo>
                <a:lnTo>
                  <a:pt x="1294093" y="205249"/>
                </a:lnTo>
                <a:lnTo>
                  <a:pt x="1265850" y="246673"/>
                </a:lnTo>
                <a:lnTo>
                  <a:pt x="1238040" y="288631"/>
                </a:lnTo>
                <a:lnTo>
                  <a:pt x="1210537" y="331273"/>
                </a:lnTo>
                <a:lnTo>
                  <a:pt x="1183217" y="374749"/>
                </a:lnTo>
                <a:lnTo>
                  <a:pt x="1169586" y="396848"/>
                </a:lnTo>
                <a:lnTo>
                  <a:pt x="1155375" y="418882"/>
                </a:lnTo>
                <a:lnTo>
                  <a:pt x="1127331" y="462792"/>
                </a:lnTo>
                <a:lnTo>
                  <a:pt x="1099782" y="506534"/>
                </a:lnTo>
                <a:lnTo>
                  <a:pt x="1072715" y="550158"/>
                </a:lnTo>
                <a:lnTo>
                  <a:pt x="1046118" y="593716"/>
                </a:lnTo>
                <a:lnTo>
                  <a:pt x="1019977" y="637259"/>
                </a:lnTo>
                <a:lnTo>
                  <a:pt x="994282" y="680838"/>
                </a:lnTo>
                <a:lnTo>
                  <a:pt x="969018" y="724504"/>
                </a:lnTo>
                <a:lnTo>
                  <a:pt x="944174" y="768310"/>
                </a:lnTo>
                <a:lnTo>
                  <a:pt x="919738" y="812305"/>
                </a:lnTo>
                <a:lnTo>
                  <a:pt x="883229" y="879451"/>
                </a:lnTo>
                <a:lnTo>
                  <a:pt x="858990" y="924722"/>
                </a:lnTo>
                <a:lnTo>
                  <a:pt x="834957" y="970206"/>
                </a:lnTo>
                <a:lnTo>
                  <a:pt x="811138" y="1015906"/>
                </a:lnTo>
                <a:lnTo>
                  <a:pt x="787540" y="1061827"/>
                </a:lnTo>
                <a:lnTo>
                  <a:pt x="764171" y="1107971"/>
                </a:lnTo>
                <a:lnTo>
                  <a:pt x="741037" y="1154343"/>
                </a:lnTo>
                <a:lnTo>
                  <a:pt x="718146" y="1200946"/>
                </a:lnTo>
                <a:lnTo>
                  <a:pt x="695505" y="1247784"/>
                </a:lnTo>
                <a:lnTo>
                  <a:pt x="673122" y="1294860"/>
                </a:lnTo>
                <a:lnTo>
                  <a:pt x="651003" y="1342178"/>
                </a:lnTo>
                <a:lnTo>
                  <a:pt x="629156" y="1389741"/>
                </a:lnTo>
                <a:lnTo>
                  <a:pt x="607588" y="1437554"/>
                </a:lnTo>
                <a:lnTo>
                  <a:pt x="586307" y="1485619"/>
                </a:lnTo>
                <a:lnTo>
                  <a:pt x="565319" y="1533941"/>
                </a:lnTo>
                <a:lnTo>
                  <a:pt x="544631" y="1582523"/>
                </a:lnTo>
                <a:lnTo>
                  <a:pt x="524252" y="1631369"/>
                </a:lnTo>
                <a:lnTo>
                  <a:pt x="504188" y="1680482"/>
                </a:lnTo>
                <a:lnTo>
                  <a:pt x="484447" y="1729865"/>
                </a:lnTo>
                <a:lnTo>
                  <a:pt x="465035" y="1779523"/>
                </a:lnTo>
                <a:lnTo>
                  <a:pt x="445480" y="1828787"/>
                </a:lnTo>
                <a:lnTo>
                  <a:pt x="426267" y="1878387"/>
                </a:lnTo>
                <a:lnTo>
                  <a:pt x="407400" y="1928313"/>
                </a:lnTo>
                <a:lnTo>
                  <a:pt x="388884" y="1978554"/>
                </a:lnTo>
                <a:lnTo>
                  <a:pt x="370724" y="2029100"/>
                </a:lnTo>
                <a:lnTo>
                  <a:pt x="352925" y="2079942"/>
                </a:lnTo>
                <a:lnTo>
                  <a:pt x="335491" y="2131067"/>
                </a:lnTo>
                <a:lnTo>
                  <a:pt x="318429" y="2182467"/>
                </a:lnTo>
                <a:lnTo>
                  <a:pt x="301741" y="2234130"/>
                </a:lnTo>
                <a:lnTo>
                  <a:pt x="285434" y="2286047"/>
                </a:lnTo>
                <a:lnTo>
                  <a:pt x="269511" y="2338207"/>
                </a:lnTo>
                <a:lnTo>
                  <a:pt x="253978" y="2390599"/>
                </a:lnTo>
                <a:lnTo>
                  <a:pt x="238840" y="2443213"/>
                </a:lnTo>
                <a:lnTo>
                  <a:pt x="224101" y="2496039"/>
                </a:lnTo>
                <a:lnTo>
                  <a:pt x="209766" y="2549066"/>
                </a:lnTo>
                <a:lnTo>
                  <a:pt x="195840" y="2602284"/>
                </a:lnTo>
                <a:lnTo>
                  <a:pt x="182328" y="2655683"/>
                </a:lnTo>
                <a:lnTo>
                  <a:pt x="169234" y="2709252"/>
                </a:lnTo>
                <a:lnTo>
                  <a:pt x="156564" y="2762981"/>
                </a:lnTo>
                <a:lnTo>
                  <a:pt x="144322" y="2816860"/>
                </a:lnTo>
                <a:lnTo>
                  <a:pt x="132056" y="2871546"/>
                </a:lnTo>
                <a:lnTo>
                  <a:pt x="120278" y="2926374"/>
                </a:lnTo>
                <a:lnTo>
                  <a:pt x="108995" y="2981342"/>
                </a:lnTo>
                <a:lnTo>
                  <a:pt x="98216" y="3036451"/>
                </a:lnTo>
                <a:lnTo>
                  <a:pt x="87946" y="3091699"/>
                </a:lnTo>
                <a:lnTo>
                  <a:pt x="78194" y="3147088"/>
                </a:lnTo>
                <a:lnTo>
                  <a:pt x="68966" y="3202617"/>
                </a:lnTo>
                <a:lnTo>
                  <a:pt x="60269" y="3258285"/>
                </a:lnTo>
                <a:lnTo>
                  <a:pt x="52112" y="3314093"/>
                </a:lnTo>
                <a:lnTo>
                  <a:pt x="44500" y="3370040"/>
                </a:lnTo>
                <a:lnTo>
                  <a:pt x="37442" y="3426126"/>
                </a:lnTo>
                <a:lnTo>
                  <a:pt x="30944" y="3482351"/>
                </a:lnTo>
                <a:lnTo>
                  <a:pt x="25014" y="3538714"/>
                </a:lnTo>
                <a:lnTo>
                  <a:pt x="19658" y="3595216"/>
                </a:lnTo>
                <a:lnTo>
                  <a:pt x="14885" y="3651857"/>
                </a:lnTo>
                <a:lnTo>
                  <a:pt x="10700" y="3708635"/>
                </a:lnTo>
                <a:lnTo>
                  <a:pt x="7113" y="3765552"/>
                </a:lnTo>
                <a:lnTo>
                  <a:pt x="4128" y="3822606"/>
                </a:lnTo>
                <a:lnTo>
                  <a:pt x="1735" y="3880451"/>
                </a:lnTo>
                <a:lnTo>
                  <a:pt x="0" y="3937127"/>
                </a:lnTo>
                <a:lnTo>
                  <a:pt x="0" y="3960114"/>
                </a:lnTo>
                <a:lnTo>
                  <a:pt x="2710" y="3972019"/>
                </a:lnTo>
                <a:lnTo>
                  <a:pt x="5473" y="3984314"/>
                </a:lnTo>
                <a:lnTo>
                  <a:pt x="14617" y="4022013"/>
                </a:lnTo>
                <a:lnTo>
                  <a:pt x="21958" y="4046306"/>
                </a:lnTo>
                <a:lnTo>
                  <a:pt x="22106" y="4034345"/>
                </a:lnTo>
                <a:lnTo>
                  <a:pt x="22316" y="4008754"/>
                </a:lnTo>
                <a:lnTo>
                  <a:pt x="22412" y="3972019"/>
                </a:lnTo>
                <a:lnTo>
                  <a:pt x="22453" y="3937127"/>
                </a:lnTo>
                <a:lnTo>
                  <a:pt x="24233" y="3879797"/>
                </a:lnTo>
                <a:lnTo>
                  <a:pt x="26572" y="3823853"/>
                </a:lnTo>
                <a:lnTo>
                  <a:pt x="29540" y="3767339"/>
                </a:lnTo>
                <a:lnTo>
                  <a:pt x="33098" y="3710915"/>
                </a:lnTo>
                <a:lnTo>
                  <a:pt x="37233" y="3654589"/>
                </a:lnTo>
                <a:lnTo>
                  <a:pt x="41933" y="3598368"/>
                </a:lnTo>
                <a:lnTo>
                  <a:pt x="47187" y="3542257"/>
                </a:lnTo>
                <a:lnTo>
                  <a:pt x="52982" y="3486264"/>
                </a:lnTo>
                <a:lnTo>
                  <a:pt x="59306" y="3430396"/>
                </a:lnTo>
                <a:lnTo>
                  <a:pt x="66147" y="3374659"/>
                </a:lnTo>
                <a:lnTo>
                  <a:pt x="73494" y="3319061"/>
                </a:lnTo>
                <a:lnTo>
                  <a:pt x="81334" y="3263607"/>
                </a:lnTo>
                <a:lnTo>
                  <a:pt x="89655" y="3208305"/>
                </a:lnTo>
                <a:lnTo>
                  <a:pt x="98445" y="3153161"/>
                </a:lnTo>
                <a:lnTo>
                  <a:pt x="107692" y="3098182"/>
                </a:lnTo>
                <a:lnTo>
                  <a:pt x="117384" y="3043376"/>
                </a:lnTo>
                <a:lnTo>
                  <a:pt x="127510" y="2988748"/>
                </a:lnTo>
                <a:lnTo>
                  <a:pt x="138056" y="2934305"/>
                </a:lnTo>
                <a:lnTo>
                  <a:pt x="149011" y="2880055"/>
                </a:lnTo>
                <a:lnTo>
                  <a:pt x="160362" y="2826004"/>
                </a:lnTo>
                <a:lnTo>
                  <a:pt x="172604" y="2772176"/>
                </a:lnTo>
                <a:lnTo>
                  <a:pt x="185271" y="2718554"/>
                </a:lnTo>
                <a:lnTo>
                  <a:pt x="198357" y="2665139"/>
                </a:lnTo>
                <a:lnTo>
                  <a:pt x="211854" y="2611929"/>
                </a:lnTo>
                <a:lnTo>
                  <a:pt x="225756" y="2558926"/>
                </a:lnTo>
                <a:lnTo>
                  <a:pt x="240054" y="2506130"/>
                </a:lnTo>
                <a:lnTo>
                  <a:pt x="254742" y="2453541"/>
                </a:lnTo>
                <a:lnTo>
                  <a:pt x="269813" y="2401159"/>
                </a:lnTo>
                <a:lnTo>
                  <a:pt x="285258" y="2348984"/>
                </a:lnTo>
                <a:lnTo>
                  <a:pt x="301072" y="2297017"/>
                </a:lnTo>
                <a:lnTo>
                  <a:pt x="317247" y="2245257"/>
                </a:lnTo>
                <a:lnTo>
                  <a:pt x="333775" y="2193705"/>
                </a:lnTo>
                <a:lnTo>
                  <a:pt x="350649" y="2142361"/>
                </a:lnTo>
                <a:lnTo>
                  <a:pt x="367863" y="2091225"/>
                </a:lnTo>
                <a:lnTo>
                  <a:pt x="385408" y="2040298"/>
                </a:lnTo>
                <a:lnTo>
                  <a:pt x="403279" y="1989579"/>
                </a:lnTo>
                <a:lnTo>
                  <a:pt x="421466" y="1939070"/>
                </a:lnTo>
                <a:lnTo>
                  <a:pt x="439964" y="1888769"/>
                </a:lnTo>
                <a:lnTo>
                  <a:pt x="458766" y="1838677"/>
                </a:lnTo>
                <a:lnTo>
                  <a:pt x="477862" y="1788794"/>
                </a:lnTo>
                <a:lnTo>
                  <a:pt x="497251" y="1739136"/>
                </a:lnTo>
                <a:lnTo>
                  <a:pt x="516923" y="1689753"/>
                </a:lnTo>
                <a:lnTo>
                  <a:pt x="536875" y="1640640"/>
                </a:lnTo>
                <a:lnTo>
                  <a:pt x="557102" y="1591794"/>
                </a:lnTo>
                <a:lnTo>
                  <a:pt x="577598" y="1543212"/>
                </a:lnTo>
                <a:lnTo>
                  <a:pt x="598359" y="1494890"/>
                </a:lnTo>
                <a:lnTo>
                  <a:pt x="619379" y="1446825"/>
                </a:lnTo>
                <a:lnTo>
                  <a:pt x="640654" y="1399012"/>
                </a:lnTo>
                <a:lnTo>
                  <a:pt x="662179" y="1351449"/>
                </a:lnTo>
                <a:lnTo>
                  <a:pt x="683948" y="1304131"/>
                </a:lnTo>
                <a:lnTo>
                  <a:pt x="705958" y="1257055"/>
                </a:lnTo>
                <a:lnTo>
                  <a:pt x="728202" y="1210217"/>
                </a:lnTo>
                <a:lnTo>
                  <a:pt x="750677" y="1163614"/>
                </a:lnTo>
                <a:lnTo>
                  <a:pt x="773376" y="1117242"/>
                </a:lnTo>
                <a:lnTo>
                  <a:pt x="796295" y="1071098"/>
                </a:lnTo>
                <a:lnTo>
                  <a:pt x="819429" y="1025177"/>
                </a:lnTo>
                <a:lnTo>
                  <a:pt x="842774" y="979477"/>
                </a:lnTo>
                <a:lnTo>
                  <a:pt x="866324" y="933993"/>
                </a:lnTo>
                <a:lnTo>
                  <a:pt x="890073" y="888722"/>
                </a:lnTo>
                <a:lnTo>
                  <a:pt x="914019" y="843660"/>
                </a:lnTo>
                <a:lnTo>
                  <a:pt x="938278" y="799401"/>
                </a:lnTo>
                <a:lnTo>
                  <a:pt x="962875" y="755203"/>
                </a:lnTo>
                <a:lnTo>
                  <a:pt x="987772" y="711122"/>
                </a:lnTo>
                <a:lnTo>
                  <a:pt x="1012932" y="667210"/>
                </a:lnTo>
                <a:lnTo>
                  <a:pt x="1038320" y="623522"/>
                </a:lnTo>
                <a:lnTo>
                  <a:pt x="1063898" y="580112"/>
                </a:lnTo>
                <a:lnTo>
                  <a:pt x="1089630" y="537035"/>
                </a:lnTo>
                <a:lnTo>
                  <a:pt x="1115479" y="494343"/>
                </a:lnTo>
                <a:lnTo>
                  <a:pt x="1141409" y="452093"/>
                </a:lnTo>
                <a:lnTo>
                  <a:pt x="1167384" y="410337"/>
                </a:lnTo>
                <a:lnTo>
                  <a:pt x="1181225" y="388891"/>
                </a:lnTo>
                <a:lnTo>
                  <a:pt x="1243459" y="291217"/>
                </a:lnTo>
                <a:lnTo>
                  <a:pt x="1264201" y="259178"/>
                </a:lnTo>
                <a:lnTo>
                  <a:pt x="1291870" y="217701"/>
                </a:lnTo>
                <a:lnTo>
                  <a:pt x="1351796" y="131688"/>
                </a:lnTo>
                <a:lnTo>
                  <a:pt x="1380851" y="90513"/>
                </a:lnTo>
                <a:lnTo>
                  <a:pt x="1409741" y="50208"/>
                </a:lnTo>
                <a:lnTo>
                  <a:pt x="1438667" y="10710"/>
                </a:lnTo>
                <a:lnTo>
                  <a:pt x="1443228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41604" y="6528816"/>
            <a:ext cx="109855" cy="329565"/>
          </a:xfrm>
          <a:custGeom>
            <a:avLst/>
            <a:gdLst/>
            <a:ahLst/>
            <a:cxnLst/>
            <a:rect l="l" t="t" r="r" b="b"/>
            <a:pathLst>
              <a:path w="109854" h="329565">
                <a:moveTo>
                  <a:pt x="0" y="0"/>
                </a:moveTo>
                <a:lnTo>
                  <a:pt x="10573" y="50334"/>
                </a:lnTo>
                <a:lnTo>
                  <a:pt x="21951" y="101106"/>
                </a:lnTo>
                <a:lnTo>
                  <a:pt x="34069" y="152130"/>
                </a:lnTo>
                <a:lnTo>
                  <a:pt x="46862" y="203217"/>
                </a:lnTo>
                <a:lnTo>
                  <a:pt x="60264" y="254179"/>
                </a:lnTo>
                <a:lnTo>
                  <a:pt x="74212" y="304828"/>
                </a:lnTo>
                <a:lnTo>
                  <a:pt x="81150" y="329180"/>
                </a:lnTo>
                <a:lnTo>
                  <a:pt x="109551" y="329180"/>
                </a:lnTo>
                <a:lnTo>
                  <a:pt x="101137" y="304828"/>
                </a:lnTo>
                <a:lnTo>
                  <a:pt x="89571" y="271106"/>
                </a:lnTo>
                <a:lnTo>
                  <a:pt x="66569" y="203217"/>
                </a:lnTo>
                <a:lnTo>
                  <a:pt x="43868" y="135106"/>
                </a:lnTo>
                <a:lnTo>
                  <a:pt x="21626" y="67218"/>
                </a:lnTo>
                <a:lnTo>
                  <a:pt x="10726" y="33497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34928" y="5366792"/>
            <a:ext cx="26034" cy="209550"/>
          </a:xfrm>
          <a:custGeom>
            <a:avLst/>
            <a:gdLst/>
            <a:ahLst/>
            <a:cxnLst/>
            <a:rect l="l" t="t" r="r" b="b"/>
            <a:pathLst>
              <a:path w="26034" h="209550">
                <a:moveTo>
                  <a:pt x="4831" y="0"/>
                </a:moveTo>
                <a:lnTo>
                  <a:pt x="799" y="48225"/>
                </a:lnTo>
                <a:lnTo>
                  <a:pt x="0" y="100498"/>
                </a:lnTo>
                <a:lnTo>
                  <a:pt x="2670" y="115451"/>
                </a:lnTo>
                <a:lnTo>
                  <a:pt x="5582" y="129317"/>
                </a:lnTo>
                <a:lnTo>
                  <a:pt x="8653" y="142260"/>
                </a:lnTo>
                <a:lnTo>
                  <a:pt x="11796" y="154444"/>
                </a:lnTo>
                <a:lnTo>
                  <a:pt x="17961" y="177191"/>
                </a:lnTo>
                <a:lnTo>
                  <a:pt x="20812" y="188082"/>
                </a:lnTo>
                <a:lnTo>
                  <a:pt x="22664" y="195680"/>
                </a:lnTo>
                <a:lnTo>
                  <a:pt x="22664" y="204824"/>
                </a:lnTo>
                <a:lnTo>
                  <a:pt x="25903" y="209523"/>
                </a:lnTo>
                <a:lnTo>
                  <a:pt x="25903" y="87280"/>
                </a:lnTo>
                <a:lnTo>
                  <a:pt x="22214" y="73778"/>
                </a:lnTo>
                <a:lnTo>
                  <a:pt x="18869" y="60735"/>
                </a:lnTo>
                <a:lnTo>
                  <a:pt x="15744" y="47875"/>
                </a:lnTo>
                <a:lnTo>
                  <a:pt x="12821" y="35336"/>
                </a:lnTo>
                <a:lnTo>
                  <a:pt x="4831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93548" y="6254642"/>
            <a:ext cx="160020" cy="603885"/>
          </a:xfrm>
          <a:custGeom>
            <a:avLst/>
            <a:gdLst/>
            <a:ahLst/>
            <a:cxnLst/>
            <a:rect l="l" t="t" r="r" b="b"/>
            <a:pathLst>
              <a:path w="160020" h="603884">
                <a:moveTo>
                  <a:pt x="0" y="0"/>
                </a:moveTo>
                <a:lnTo>
                  <a:pt x="6029" y="47134"/>
                </a:lnTo>
                <a:lnTo>
                  <a:pt x="13693" y="96646"/>
                </a:lnTo>
                <a:lnTo>
                  <a:pt x="20407" y="134899"/>
                </a:lnTo>
                <a:lnTo>
                  <a:pt x="27866" y="173766"/>
                </a:lnTo>
                <a:lnTo>
                  <a:pt x="33215" y="199865"/>
                </a:lnTo>
                <a:lnTo>
                  <a:pt x="35824" y="215733"/>
                </a:lnTo>
                <a:lnTo>
                  <a:pt x="45185" y="263838"/>
                </a:lnTo>
                <a:lnTo>
                  <a:pt x="58646" y="308466"/>
                </a:lnTo>
                <a:lnTo>
                  <a:pt x="80371" y="376236"/>
                </a:lnTo>
                <a:lnTo>
                  <a:pt x="102559" y="444197"/>
                </a:lnTo>
                <a:lnTo>
                  <a:pt x="125080" y="511978"/>
                </a:lnTo>
                <a:lnTo>
                  <a:pt x="147799" y="579208"/>
                </a:lnTo>
                <a:lnTo>
                  <a:pt x="156056" y="603355"/>
                </a:lnTo>
                <a:lnTo>
                  <a:pt x="159719" y="603355"/>
                </a:lnTo>
                <a:lnTo>
                  <a:pt x="157178" y="594537"/>
                </a:lnTo>
                <a:lnTo>
                  <a:pt x="152095" y="576570"/>
                </a:lnTo>
                <a:lnTo>
                  <a:pt x="137376" y="522614"/>
                </a:lnTo>
                <a:lnTo>
                  <a:pt x="123406" y="468501"/>
                </a:lnTo>
                <a:lnTo>
                  <a:pt x="110121" y="414140"/>
                </a:lnTo>
                <a:lnTo>
                  <a:pt x="97457" y="359438"/>
                </a:lnTo>
                <a:lnTo>
                  <a:pt x="85349" y="304300"/>
                </a:lnTo>
                <a:lnTo>
                  <a:pt x="73734" y="248633"/>
                </a:lnTo>
                <a:lnTo>
                  <a:pt x="69824" y="236240"/>
                </a:lnTo>
                <a:lnTo>
                  <a:pt x="65994" y="223960"/>
                </a:lnTo>
                <a:lnTo>
                  <a:pt x="62229" y="211776"/>
                </a:lnTo>
                <a:lnTo>
                  <a:pt x="54849" y="187622"/>
                </a:lnTo>
                <a:lnTo>
                  <a:pt x="36668" y="127624"/>
                </a:lnTo>
                <a:lnTo>
                  <a:pt x="29239" y="103393"/>
                </a:lnTo>
                <a:lnTo>
                  <a:pt x="25439" y="91153"/>
                </a:lnTo>
                <a:lnTo>
                  <a:pt x="19924" y="73615"/>
                </a:lnTo>
                <a:lnTo>
                  <a:pt x="16923" y="61346"/>
                </a:lnTo>
                <a:lnTo>
                  <a:pt x="13630" y="49076"/>
                </a:lnTo>
                <a:lnTo>
                  <a:pt x="10168" y="36807"/>
                </a:lnTo>
                <a:lnTo>
                  <a:pt x="6660" y="24538"/>
                </a:lnTo>
                <a:lnTo>
                  <a:pt x="3229" y="12269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1335" y="0"/>
            <a:ext cx="408305" cy="4396105"/>
          </a:xfrm>
          <a:custGeom>
            <a:avLst/>
            <a:gdLst/>
            <a:ahLst/>
            <a:cxnLst/>
            <a:rect l="l" t="t" r="r" b="b"/>
            <a:pathLst>
              <a:path w="408305" h="4396105">
                <a:moveTo>
                  <a:pt x="3964" y="0"/>
                </a:moveTo>
                <a:lnTo>
                  <a:pt x="0" y="0"/>
                </a:lnTo>
                <a:lnTo>
                  <a:pt x="111" y="44365"/>
                </a:lnTo>
                <a:lnTo>
                  <a:pt x="412" y="88499"/>
                </a:lnTo>
                <a:lnTo>
                  <a:pt x="1117" y="154393"/>
                </a:lnTo>
                <a:lnTo>
                  <a:pt x="2847" y="285788"/>
                </a:lnTo>
                <a:lnTo>
                  <a:pt x="3345" y="329684"/>
                </a:lnTo>
                <a:lnTo>
                  <a:pt x="3552" y="351682"/>
                </a:lnTo>
                <a:lnTo>
                  <a:pt x="3724" y="373723"/>
                </a:lnTo>
                <a:lnTo>
                  <a:pt x="3853" y="395816"/>
                </a:lnTo>
                <a:lnTo>
                  <a:pt x="3964" y="440182"/>
                </a:lnTo>
                <a:lnTo>
                  <a:pt x="5126" y="468167"/>
                </a:lnTo>
                <a:lnTo>
                  <a:pt x="6237" y="496155"/>
                </a:lnTo>
                <a:lnTo>
                  <a:pt x="7306" y="524151"/>
                </a:lnTo>
                <a:lnTo>
                  <a:pt x="9355" y="580179"/>
                </a:lnTo>
                <a:lnTo>
                  <a:pt x="13346" y="692481"/>
                </a:lnTo>
                <a:lnTo>
                  <a:pt x="14374" y="720629"/>
                </a:lnTo>
                <a:lnTo>
                  <a:pt x="16527" y="777037"/>
                </a:lnTo>
                <a:lnTo>
                  <a:pt x="18870" y="833619"/>
                </a:lnTo>
                <a:lnTo>
                  <a:pt x="21476" y="890404"/>
                </a:lnTo>
                <a:lnTo>
                  <a:pt x="24414" y="947420"/>
                </a:lnTo>
                <a:lnTo>
                  <a:pt x="27757" y="1004697"/>
                </a:lnTo>
                <a:lnTo>
                  <a:pt x="30196" y="1060700"/>
                </a:lnTo>
                <a:lnTo>
                  <a:pt x="32757" y="1116769"/>
                </a:lnTo>
                <a:lnTo>
                  <a:pt x="35443" y="1172896"/>
                </a:lnTo>
                <a:lnTo>
                  <a:pt x="38257" y="1229074"/>
                </a:lnTo>
                <a:lnTo>
                  <a:pt x="41202" y="1285295"/>
                </a:lnTo>
                <a:lnTo>
                  <a:pt x="44281" y="1341552"/>
                </a:lnTo>
                <a:lnTo>
                  <a:pt x="47496" y="1397839"/>
                </a:lnTo>
                <a:lnTo>
                  <a:pt x="50852" y="1454146"/>
                </a:lnTo>
                <a:lnTo>
                  <a:pt x="54350" y="1510469"/>
                </a:lnTo>
                <a:lnTo>
                  <a:pt x="57993" y="1566799"/>
                </a:lnTo>
                <a:lnTo>
                  <a:pt x="61786" y="1623128"/>
                </a:lnTo>
                <a:lnTo>
                  <a:pt x="65730" y="1679451"/>
                </a:lnTo>
                <a:lnTo>
                  <a:pt x="69828" y="1735758"/>
                </a:lnTo>
                <a:lnTo>
                  <a:pt x="74085" y="1792045"/>
                </a:lnTo>
                <a:lnTo>
                  <a:pt x="78502" y="1848302"/>
                </a:lnTo>
                <a:lnTo>
                  <a:pt x="83082" y="1904523"/>
                </a:lnTo>
                <a:lnTo>
                  <a:pt x="87829" y="1960701"/>
                </a:lnTo>
                <a:lnTo>
                  <a:pt x="92746" y="2016828"/>
                </a:lnTo>
                <a:lnTo>
                  <a:pt x="97835" y="2072897"/>
                </a:lnTo>
                <a:lnTo>
                  <a:pt x="103099" y="2128901"/>
                </a:lnTo>
                <a:lnTo>
                  <a:pt x="107918" y="2184869"/>
                </a:lnTo>
                <a:lnTo>
                  <a:pt x="112858" y="2240838"/>
                </a:lnTo>
                <a:lnTo>
                  <a:pt x="117923" y="2296808"/>
                </a:lnTo>
                <a:lnTo>
                  <a:pt x="123116" y="2352777"/>
                </a:lnTo>
                <a:lnTo>
                  <a:pt x="128440" y="2408747"/>
                </a:lnTo>
                <a:lnTo>
                  <a:pt x="133898" y="2464717"/>
                </a:lnTo>
                <a:lnTo>
                  <a:pt x="139492" y="2520688"/>
                </a:lnTo>
                <a:lnTo>
                  <a:pt x="145226" y="2576660"/>
                </a:lnTo>
                <a:lnTo>
                  <a:pt x="151103" y="2632632"/>
                </a:lnTo>
                <a:lnTo>
                  <a:pt x="157126" y="2688605"/>
                </a:lnTo>
                <a:lnTo>
                  <a:pt x="163297" y="2744580"/>
                </a:lnTo>
                <a:lnTo>
                  <a:pt x="169620" y="2800555"/>
                </a:lnTo>
                <a:lnTo>
                  <a:pt x="176097" y="2856531"/>
                </a:lnTo>
                <a:lnTo>
                  <a:pt x="182733" y="2912509"/>
                </a:lnTo>
                <a:lnTo>
                  <a:pt x="189529" y="2968488"/>
                </a:lnTo>
                <a:lnTo>
                  <a:pt x="196488" y="3024468"/>
                </a:lnTo>
                <a:lnTo>
                  <a:pt x="203614" y="3080450"/>
                </a:lnTo>
                <a:lnTo>
                  <a:pt x="210910" y="3136433"/>
                </a:lnTo>
                <a:lnTo>
                  <a:pt x="218378" y="3192418"/>
                </a:lnTo>
                <a:lnTo>
                  <a:pt x="226021" y="3248405"/>
                </a:lnTo>
                <a:lnTo>
                  <a:pt x="233248" y="3304339"/>
                </a:lnTo>
                <a:lnTo>
                  <a:pt x="240650" y="3360203"/>
                </a:lnTo>
                <a:lnTo>
                  <a:pt x="248225" y="3416003"/>
                </a:lnTo>
                <a:lnTo>
                  <a:pt x="255970" y="3471742"/>
                </a:lnTo>
                <a:lnTo>
                  <a:pt x="263881" y="3527423"/>
                </a:lnTo>
                <a:lnTo>
                  <a:pt x="271955" y="3583050"/>
                </a:lnTo>
                <a:lnTo>
                  <a:pt x="280190" y="3638627"/>
                </a:lnTo>
                <a:lnTo>
                  <a:pt x="288599" y="3694263"/>
                </a:lnTo>
                <a:lnTo>
                  <a:pt x="297131" y="3749645"/>
                </a:lnTo>
                <a:lnTo>
                  <a:pt x="305830" y="3805094"/>
                </a:lnTo>
                <a:lnTo>
                  <a:pt x="314678" y="3860508"/>
                </a:lnTo>
                <a:lnTo>
                  <a:pt x="323671" y="3915890"/>
                </a:lnTo>
                <a:lnTo>
                  <a:pt x="332807" y="3971244"/>
                </a:lnTo>
                <a:lnTo>
                  <a:pt x="342083" y="4026575"/>
                </a:lnTo>
                <a:lnTo>
                  <a:pt x="351496" y="4081885"/>
                </a:lnTo>
                <a:lnTo>
                  <a:pt x="361043" y="4137178"/>
                </a:lnTo>
                <a:lnTo>
                  <a:pt x="370843" y="4193152"/>
                </a:lnTo>
                <a:lnTo>
                  <a:pt x="380525" y="4247729"/>
                </a:lnTo>
                <a:lnTo>
                  <a:pt x="390455" y="4302995"/>
                </a:lnTo>
                <a:lnTo>
                  <a:pt x="400507" y="4358258"/>
                </a:lnTo>
                <a:lnTo>
                  <a:pt x="403859" y="4370749"/>
                </a:lnTo>
                <a:lnTo>
                  <a:pt x="406630" y="4383239"/>
                </a:lnTo>
                <a:lnTo>
                  <a:pt x="408240" y="4395729"/>
                </a:lnTo>
                <a:lnTo>
                  <a:pt x="407487" y="4383239"/>
                </a:lnTo>
                <a:lnTo>
                  <a:pt x="406665" y="4370749"/>
                </a:lnTo>
                <a:lnTo>
                  <a:pt x="405785" y="4358258"/>
                </a:lnTo>
                <a:lnTo>
                  <a:pt x="404978" y="4347300"/>
                </a:lnTo>
                <a:lnTo>
                  <a:pt x="404020" y="4334789"/>
                </a:lnTo>
                <a:lnTo>
                  <a:pt x="397850" y="4257788"/>
                </a:lnTo>
                <a:lnTo>
                  <a:pt x="396845" y="4244807"/>
                </a:lnTo>
                <a:lnTo>
                  <a:pt x="394071" y="4205988"/>
                </a:lnTo>
                <a:lnTo>
                  <a:pt x="392652" y="4161483"/>
                </a:lnTo>
                <a:lnTo>
                  <a:pt x="392579" y="4150802"/>
                </a:lnTo>
                <a:lnTo>
                  <a:pt x="384310" y="4104516"/>
                </a:lnTo>
                <a:lnTo>
                  <a:pt x="376160" y="4058406"/>
                </a:lnTo>
                <a:lnTo>
                  <a:pt x="368130" y="4012457"/>
                </a:lnTo>
                <a:lnTo>
                  <a:pt x="360218" y="3966657"/>
                </a:lnTo>
                <a:lnTo>
                  <a:pt x="352426" y="3920994"/>
                </a:lnTo>
                <a:lnTo>
                  <a:pt x="344752" y="3875453"/>
                </a:lnTo>
                <a:lnTo>
                  <a:pt x="337197" y="3830022"/>
                </a:lnTo>
                <a:lnTo>
                  <a:pt x="329762" y="3784689"/>
                </a:lnTo>
                <a:lnTo>
                  <a:pt x="322445" y="3739440"/>
                </a:lnTo>
                <a:lnTo>
                  <a:pt x="315232" y="3694157"/>
                </a:lnTo>
                <a:lnTo>
                  <a:pt x="308170" y="3649144"/>
                </a:lnTo>
                <a:lnTo>
                  <a:pt x="301210" y="3604070"/>
                </a:lnTo>
                <a:lnTo>
                  <a:pt x="294370" y="3559030"/>
                </a:lnTo>
                <a:lnTo>
                  <a:pt x="287649" y="3514009"/>
                </a:lnTo>
                <a:lnTo>
                  <a:pt x="281046" y="3468996"/>
                </a:lnTo>
                <a:lnTo>
                  <a:pt x="274563" y="3423976"/>
                </a:lnTo>
                <a:lnTo>
                  <a:pt x="268199" y="3378937"/>
                </a:lnTo>
                <a:lnTo>
                  <a:pt x="261954" y="3333867"/>
                </a:lnTo>
                <a:lnTo>
                  <a:pt x="255828" y="3288752"/>
                </a:lnTo>
                <a:lnTo>
                  <a:pt x="249821" y="3243579"/>
                </a:lnTo>
                <a:lnTo>
                  <a:pt x="242148" y="3187644"/>
                </a:lnTo>
                <a:lnTo>
                  <a:pt x="234594" y="3131768"/>
                </a:lnTo>
                <a:lnTo>
                  <a:pt x="227159" y="3075942"/>
                </a:lnTo>
                <a:lnTo>
                  <a:pt x="219843" y="3020154"/>
                </a:lnTo>
                <a:lnTo>
                  <a:pt x="212645" y="2964394"/>
                </a:lnTo>
                <a:lnTo>
                  <a:pt x="205567" y="2908651"/>
                </a:lnTo>
                <a:lnTo>
                  <a:pt x="198607" y="2852914"/>
                </a:lnTo>
                <a:lnTo>
                  <a:pt x="191767" y="2797173"/>
                </a:lnTo>
                <a:lnTo>
                  <a:pt x="185045" y="2741418"/>
                </a:lnTo>
                <a:lnTo>
                  <a:pt x="178442" y="2685637"/>
                </a:lnTo>
                <a:lnTo>
                  <a:pt x="171959" y="2629819"/>
                </a:lnTo>
                <a:lnTo>
                  <a:pt x="165594" y="2573955"/>
                </a:lnTo>
                <a:lnTo>
                  <a:pt x="159348" y="2518034"/>
                </a:lnTo>
                <a:lnTo>
                  <a:pt x="153221" y="2462044"/>
                </a:lnTo>
                <a:lnTo>
                  <a:pt x="147214" y="2405975"/>
                </a:lnTo>
                <a:lnTo>
                  <a:pt x="141325" y="2349816"/>
                </a:lnTo>
                <a:lnTo>
                  <a:pt x="135555" y="2293558"/>
                </a:lnTo>
                <a:lnTo>
                  <a:pt x="129905" y="2237189"/>
                </a:lnTo>
                <a:lnTo>
                  <a:pt x="124373" y="2180698"/>
                </a:lnTo>
                <a:lnTo>
                  <a:pt x="118960" y="2124075"/>
                </a:lnTo>
                <a:lnTo>
                  <a:pt x="113667" y="2068105"/>
                </a:lnTo>
                <a:lnTo>
                  <a:pt x="108492" y="2012132"/>
                </a:lnTo>
                <a:lnTo>
                  <a:pt x="103436" y="1956152"/>
                </a:lnTo>
                <a:lnTo>
                  <a:pt x="98499" y="1900160"/>
                </a:lnTo>
                <a:lnTo>
                  <a:pt x="93681" y="1844155"/>
                </a:lnTo>
                <a:lnTo>
                  <a:pt x="88982" y="1788131"/>
                </a:lnTo>
                <a:lnTo>
                  <a:pt x="84402" y="1732085"/>
                </a:lnTo>
                <a:lnTo>
                  <a:pt x="79941" y="1676014"/>
                </a:lnTo>
                <a:lnTo>
                  <a:pt x="75599" y="1619915"/>
                </a:lnTo>
                <a:lnTo>
                  <a:pt x="71376" y="1563782"/>
                </a:lnTo>
                <a:lnTo>
                  <a:pt x="67272" y="1507614"/>
                </a:lnTo>
                <a:lnTo>
                  <a:pt x="63287" y="1451405"/>
                </a:lnTo>
                <a:lnTo>
                  <a:pt x="59421" y="1395153"/>
                </a:lnTo>
                <a:lnTo>
                  <a:pt x="55673" y="1338855"/>
                </a:lnTo>
                <a:lnTo>
                  <a:pt x="52045" y="1282505"/>
                </a:lnTo>
                <a:lnTo>
                  <a:pt x="48536" y="1226101"/>
                </a:lnTo>
                <a:lnTo>
                  <a:pt x="45145" y="1169639"/>
                </a:lnTo>
                <a:lnTo>
                  <a:pt x="41874" y="1113116"/>
                </a:lnTo>
                <a:lnTo>
                  <a:pt x="38721" y="1056528"/>
                </a:lnTo>
                <a:lnTo>
                  <a:pt x="35688" y="999871"/>
                </a:lnTo>
                <a:lnTo>
                  <a:pt x="11896" y="440182"/>
                </a:lnTo>
                <a:lnTo>
                  <a:pt x="9548" y="351682"/>
                </a:lnTo>
                <a:lnTo>
                  <a:pt x="8434" y="307722"/>
                </a:lnTo>
                <a:lnTo>
                  <a:pt x="7391" y="263877"/>
                </a:lnTo>
                <a:lnTo>
                  <a:pt x="6443" y="220090"/>
                </a:lnTo>
                <a:lnTo>
                  <a:pt x="5614" y="176304"/>
                </a:lnTo>
                <a:lnTo>
                  <a:pt x="4928" y="132459"/>
                </a:lnTo>
                <a:lnTo>
                  <a:pt x="4409" y="88499"/>
                </a:lnTo>
                <a:lnTo>
                  <a:pt x="4079" y="44365"/>
                </a:lnTo>
                <a:lnTo>
                  <a:pt x="3964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4151" y="4315967"/>
            <a:ext cx="350520" cy="1582420"/>
          </a:xfrm>
          <a:custGeom>
            <a:avLst/>
            <a:gdLst/>
            <a:ahLst/>
            <a:cxnLst/>
            <a:rect l="l" t="t" r="r" b="b"/>
            <a:pathLst>
              <a:path w="350520" h="1582420">
                <a:moveTo>
                  <a:pt x="0" y="0"/>
                </a:moveTo>
                <a:lnTo>
                  <a:pt x="4810" y="60413"/>
                </a:lnTo>
                <a:lnTo>
                  <a:pt x="9814" y="120808"/>
                </a:lnTo>
                <a:lnTo>
                  <a:pt x="13807" y="166100"/>
                </a:lnTo>
                <a:lnTo>
                  <a:pt x="18095" y="211393"/>
                </a:lnTo>
                <a:lnTo>
                  <a:pt x="22758" y="256693"/>
                </a:lnTo>
                <a:lnTo>
                  <a:pt x="27876" y="302005"/>
                </a:lnTo>
                <a:lnTo>
                  <a:pt x="36271" y="342242"/>
                </a:lnTo>
                <a:lnTo>
                  <a:pt x="44729" y="382409"/>
                </a:lnTo>
                <a:lnTo>
                  <a:pt x="53253" y="422511"/>
                </a:lnTo>
                <a:lnTo>
                  <a:pt x="61846" y="462552"/>
                </a:lnTo>
                <a:lnTo>
                  <a:pt x="70510" y="502535"/>
                </a:lnTo>
                <a:lnTo>
                  <a:pt x="79249" y="542463"/>
                </a:lnTo>
                <a:lnTo>
                  <a:pt x="88066" y="582341"/>
                </a:lnTo>
                <a:lnTo>
                  <a:pt x="96963" y="622171"/>
                </a:lnTo>
                <a:lnTo>
                  <a:pt x="105945" y="661959"/>
                </a:lnTo>
                <a:lnTo>
                  <a:pt x="115012" y="701706"/>
                </a:lnTo>
                <a:lnTo>
                  <a:pt x="124170" y="741418"/>
                </a:lnTo>
                <a:lnTo>
                  <a:pt x="133420" y="781096"/>
                </a:lnTo>
                <a:lnTo>
                  <a:pt x="142765" y="820746"/>
                </a:lnTo>
                <a:lnTo>
                  <a:pt x="152209" y="860370"/>
                </a:lnTo>
                <a:lnTo>
                  <a:pt x="161755" y="899973"/>
                </a:lnTo>
                <a:lnTo>
                  <a:pt x="171406" y="939558"/>
                </a:lnTo>
                <a:lnTo>
                  <a:pt x="181163" y="979128"/>
                </a:lnTo>
                <a:lnTo>
                  <a:pt x="191032" y="1018687"/>
                </a:lnTo>
                <a:lnTo>
                  <a:pt x="201013" y="1058239"/>
                </a:lnTo>
                <a:lnTo>
                  <a:pt x="211112" y="1097787"/>
                </a:lnTo>
                <a:lnTo>
                  <a:pt x="230855" y="1171098"/>
                </a:lnTo>
                <a:lnTo>
                  <a:pt x="244097" y="1219927"/>
                </a:lnTo>
                <a:lnTo>
                  <a:pt x="257459" y="1268686"/>
                </a:lnTo>
                <a:lnTo>
                  <a:pt x="270987" y="1317347"/>
                </a:lnTo>
                <a:lnTo>
                  <a:pt x="284731" y="1365879"/>
                </a:lnTo>
                <a:lnTo>
                  <a:pt x="298738" y="1414255"/>
                </a:lnTo>
                <a:lnTo>
                  <a:pt x="313055" y="1462444"/>
                </a:lnTo>
                <a:lnTo>
                  <a:pt x="327730" y="1510418"/>
                </a:lnTo>
                <a:lnTo>
                  <a:pt x="342812" y="1558147"/>
                </a:lnTo>
                <a:lnTo>
                  <a:pt x="350520" y="1581911"/>
                </a:lnTo>
                <a:lnTo>
                  <a:pt x="350520" y="1457274"/>
                </a:lnTo>
                <a:lnTo>
                  <a:pt x="329041" y="1382493"/>
                </a:lnTo>
                <a:lnTo>
                  <a:pt x="318363" y="1345103"/>
                </a:lnTo>
                <a:lnTo>
                  <a:pt x="307756" y="1307712"/>
                </a:lnTo>
                <a:lnTo>
                  <a:pt x="297245" y="1270320"/>
                </a:lnTo>
                <a:lnTo>
                  <a:pt x="286853" y="1232926"/>
                </a:lnTo>
                <a:lnTo>
                  <a:pt x="276601" y="1195519"/>
                </a:lnTo>
                <a:lnTo>
                  <a:pt x="266521" y="1158127"/>
                </a:lnTo>
                <a:lnTo>
                  <a:pt x="256629" y="1120721"/>
                </a:lnTo>
                <a:lnTo>
                  <a:pt x="246951" y="1083309"/>
                </a:lnTo>
                <a:lnTo>
                  <a:pt x="232702" y="1030033"/>
                </a:lnTo>
                <a:lnTo>
                  <a:pt x="218636" y="976620"/>
                </a:lnTo>
                <a:lnTo>
                  <a:pt x="204754" y="923078"/>
                </a:lnTo>
                <a:lnTo>
                  <a:pt x="191061" y="869415"/>
                </a:lnTo>
                <a:lnTo>
                  <a:pt x="177559" y="815637"/>
                </a:lnTo>
                <a:lnTo>
                  <a:pt x="164251" y="761752"/>
                </a:lnTo>
                <a:lnTo>
                  <a:pt x="151141" y="707765"/>
                </a:lnTo>
                <a:lnTo>
                  <a:pt x="138230" y="653686"/>
                </a:lnTo>
                <a:lnTo>
                  <a:pt x="125523" y="599520"/>
                </a:lnTo>
                <a:lnTo>
                  <a:pt x="113022" y="545274"/>
                </a:lnTo>
                <a:lnTo>
                  <a:pt x="100729" y="490956"/>
                </a:lnTo>
                <a:lnTo>
                  <a:pt x="88649" y="436573"/>
                </a:lnTo>
                <a:lnTo>
                  <a:pt x="76784" y="382131"/>
                </a:lnTo>
                <a:lnTo>
                  <a:pt x="65137" y="327638"/>
                </a:lnTo>
                <a:lnTo>
                  <a:pt x="53711" y="273101"/>
                </a:lnTo>
                <a:lnTo>
                  <a:pt x="42509" y="218527"/>
                </a:lnTo>
                <a:lnTo>
                  <a:pt x="31533" y="163923"/>
                </a:lnTo>
                <a:lnTo>
                  <a:pt x="20788" y="109295"/>
                </a:lnTo>
                <a:lnTo>
                  <a:pt x="10276" y="54652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33184" y="5874328"/>
            <a:ext cx="355600" cy="979169"/>
          </a:xfrm>
          <a:custGeom>
            <a:avLst/>
            <a:gdLst/>
            <a:ahLst/>
            <a:cxnLst/>
            <a:rect l="l" t="t" r="r" b="b"/>
            <a:pathLst>
              <a:path w="355600" h="979170">
                <a:moveTo>
                  <a:pt x="2729" y="0"/>
                </a:moveTo>
                <a:lnTo>
                  <a:pt x="1704" y="9899"/>
                </a:lnTo>
                <a:lnTo>
                  <a:pt x="907" y="20671"/>
                </a:lnTo>
                <a:lnTo>
                  <a:pt x="339" y="32220"/>
                </a:lnTo>
                <a:lnTo>
                  <a:pt x="0" y="44448"/>
                </a:lnTo>
                <a:lnTo>
                  <a:pt x="13" y="70559"/>
                </a:lnTo>
                <a:lnTo>
                  <a:pt x="1777" y="112414"/>
                </a:lnTo>
                <a:lnTo>
                  <a:pt x="18308" y="174225"/>
                </a:lnTo>
                <a:lnTo>
                  <a:pt x="33827" y="221694"/>
                </a:lnTo>
                <a:lnTo>
                  <a:pt x="49439" y="269077"/>
                </a:lnTo>
                <a:lnTo>
                  <a:pt x="65192" y="316350"/>
                </a:lnTo>
                <a:lnTo>
                  <a:pt x="81133" y="363488"/>
                </a:lnTo>
                <a:lnTo>
                  <a:pt x="97311" y="410465"/>
                </a:lnTo>
                <a:lnTo>
                  <a:pt x="113772" y="457255"/>
                </a:lnTo>
                <a:lnTo>
                  <a:pt x="130566" y="503834"/>
                </a:lnTo>
                <a:lnTo>
                  <a:pt x="147739" y="550177"/>
                </a:lnTo>
                <a:lnTo>
                  <a:pt x="165340" y="596257"/>
                </a:lnTo>
                <a:lnTo>
                  <a:pt x="172502" y="615638"/>
                </a:lnTo>
                <a:lnTo>
                  <a:pt x="186991" y="654386"/>
                </a:lnTo>
                <a:lnTo>
                  <a:pt x="201683" y="693090"/>
                </a:lnTo>
                <a:lnTo>
                  <a:pt x="216553" y="731722"/>
                </a:lnTo>
                <a:lnTo>
                  <a:pt x="231577" y="770254"/>
                </a:lnTo>
                <a:lnTo>
                  <a:pt x="246732" y="808657"/>
                </a:lnTo>
                <a:lnTo>
                  <a:pt x="261995" y="846901"/>
                </a:lnTo>
                <a:lnTo>
                  <a:pt x="277340" y="884959"/>
                </a:lnTo>
                <a:lnTo>
                  <a:pt x="292745" y="922802"/>
                </a:lnTo>
                <a:lnTo>
                  <a:pt x="315911" y="979098"/>
                </a:lnTo>
                <a:lnTo>
                  <a:pt x="355533" y="979098"/>
                </a:lnTo>
                <a:lnTo>
                  <a:pt x="347242" y="959681"/>
                </a:lnTo>
                <a:lnTo>
                  <a:pt x="339007" y="940192"/>
                </a:lnTo>
                <a:lnTo>
                  <a:pt x="322694" y="900998"/>
                </a:lnTo>
                <a:lnTo>
                  <a:pt x="306571" y="861517"/>
                </a:lnTo>
                <a:lnTo>
                  <a:pt x="290615" y="821749"/>
                </a:lnTo>
                <a:lnTo>
                  <a:pt x="274801" y="781695"/>
                </a:lnTo>
                <a:lnTo>
                  <a:pt x="259106" y="741353"/>
                </a:lnTo>
                <a:lnTo>
                  <a:pt x="243506" y="700724"/>
                </a:lnTo>
                <a:lnTo>
                  <a:pt x="227978" y="659809"/>
                </a:lnTo>
                <a:lnTo>
                  <a:pt x="212497" y="618607"/>
                </a:lnTo>
                <a:lnTo>
                  <a:pt x="197039" y="577118"/>
                </a:lnTo>
                <a:lnTo>
                  <a:pt x="187588" y="551923"/>
                </a:lnTo>
                <a:lnTo>
                  <a:pt x="169018" y="501146"/>
                </a:lnTo>
                <a:lnTo>
                  <a:pt x="150853" y="449924"/>
                </a:lnTo>
                <a:lnTo>
                  <a:pt x="133044" y="398344"/>
                </a:lnTo>
                <a:lnTo>
                  <a:pt x="115544" y="346491"/>
                </a:lnTo>
                <a:lnTo>
                  <a:pt x="98305" y="294452"/>
                </a:lnTo>
                <a:lnTo>
                  <a:pt x="81281" y="242313"/>
                </a:lnTo>
                <a:lnTo>
                  <a:pt x="22694" y="60279"/>
                </a:lnTo>
                <a:lnTo>
                  <a:pt x="2729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29768" y="4364735"/>
            <a:ext cx="455295" cy="2230120"/>
          </a:xfrm>
          <a:custGeom>
            <a:avLst/>
            <a:gdLst/>
            <a:ahLst/>
            <a:cxnLst/>
            <a:rect l="l" t="t" r="r" b="b"/>
            <a:pathLst>
              <a:path w="455294" h="2230120">
                <a:moveTo>
                  <a:pt x="0" y="0"/>
                </a:moveTo>
                <a:lnTo>
                  <a:pt x="6201" y="73227"/>
                </a:lnTo>
                <a:lnTo>
                  <a:pt x="12880" y="146432"/>
                </a:lnTo>
                <a:lnTo>
                  <a:pt x="20037" y="219585"/>
                </a:lnTo>
                <a:lnTo>
                  <a:pt x="27671" y="292656"/>
                </a:lnTo>
                <a:lnTo>
                  <a:pt x="35782" y="365617"/>
                </a:lnTo>
                <a:lnTo>
                  <a:pt x="44370" y="438436"/>
                </a:lnTo>
                <a:lnTo>
                  <a:pt x="53435" y="511085"/>
                </a:lnTo>
                <a:lnTo>
                  <a:pt x="63022" y="583865"/>
                </a:lnTo>
                <a:lnTo>
                  <a:pt x="72995" y="655751"/>
                </a:lnTo>
                <a:lnTo>
                  <a:pt x="83489" y="727709"/>
                </a:lnTo>
                <a:lnTo>
                  <a:pt x="90764" y="775070"/>
                </a:lnTo>
                <a:lnTo>
                  <a:pt x="98277" y="822357"/>
                </a:lnTo>
                <a:lnTo>
                  <a:pt x="106029" y="869572"/>
                </a:lnTo>
                <a:lnTo>
                  <a:pt x="114019" y="916715"/>
                </a:lnTo>
                <a:lnTo>
                  <a:pt x="122249" y="963786"/>
                </a:lnTo>
                <a:lnTo>
                  <a:pt x="130717" y="1010784"/>
                </a:lnTo>
                <a:lnTo>
                  <a:pt x="139423" y="1057710"/>
                </a:lnTo>
                <a:lnTo>
                  <a:pt x="148368" y="1104565"/>
                </a:lnTo>
                <a:lnTo>
                  <a:pt x="157552" y="1151347"/>
                </a:lnTo>
                <a:lnTo>
                  <a:pt x="166974" y="1198057"/>
                </a:lnTo>
                <a:lnTo>
                  <a:pt x="176635" y="1244696"/>
                </a:lnTo>
                <a:lnTo>
                  <a:pt x="186535" y="1291262"/>
                </a:lnTo>
                <a:lnTo>
                  <a:pt x="196673" y="1337758"/>
                </a:lnTo>
                <a:lnTo>
                  <a:pt x="207050" y="1384181"/>
                </a:lnTo>
                <a:lnTo>
                  <a:pt x="217665" y="1430533"/>
                </a:lnTo>
                <a:lnTo>
                  <a:pt x="228519" y="1476814"/>
                </a:lnTo>
                <a:lnTo>
                  <a:pt x="239611" y="1523023"/>
                </a:lnTo>
                <a:lnTo>
                  <a:pt x="250942" y="1569161"/>
                </a:lnTo>
                <a:lnTo>
                  <a:pt x="262512" y="1615227"/>
                </a:lnTo>
                <a:lnTo>
                  <a:pt x="274319" y="1661223"/>
                </a:lnTo>
                <a:lnTo>
                  <a:pt x="286368" y="1705880"/>
                </a:lnTo>
                <a:lnTo>
                  <a:pt x="298680" y="1750767"/>
                </a:lnTo>
                <a:lnTo>
                  <a:pt x="311279" y="1795825"/>
                </a:lnTo>
                <a:lnTo>
                  <a:pt x="324188" y="1840999"/>
                </a:lnTo>
                <a:lnTo>
                  <a:pt x="337431" y="1886229"/>
                </a:lnTo>
                <a:lnTo>
                  <a:pt x="351031" y="1931459"/>
                </a:lnTo>
                <a:lnTo>
                  <a:pt x="365013" y="1976632"/>
                </a:lnTo>
                <a:lnTo>
                  <a:pt x="379401" y="2021691"/>
                </a:lnTo>
                <a:lnTo>
                  <a:pt x="394217" y="2066577"/>
                </a:lnTo>
                <a:lnTo>
                  <a:pt x="409486" y="2111235"/>
                </a:lnTo>
                <a:lnTo>
                  <a:pt x="414033" y="2122308"/>
                </a:lnTo>
                <a:lnTo>
                  <a:pt x="418581" y="2133617"/>
                </a:lnTo>
                <a:lnTo>
                  <a:pt x="436764" y="2180711"/>
                </a:lnTo>
                <a:lnTo>
                  <a:pt x="450399" y="2217292"/>
                </a:lnTo>
                <a:lnTo>
                  <a:pt x="454944" y="2229594"/>
                </a:lnTo>
                <a:lnTo>
                  <a:pt x="452565" y="2219569"/>
                </a:lnTo>
                <a:lnTo>
                  <a:pt x="449189" y="2206840"/>
                </a:lnTo>
                <a:lnTo>
                  <a:pt x="445312" y="2192753"/>
                </a:lnTo>
                <a:lnTo>
                  <a:pt x="440231" y="2168119"/>
                </a:lnTo>
                <a:lnTo>
                  <a:pt x="430192" y="2118175"/>
                </a:lnTo>
                <a:lnTo>
                  <a:pt x="422879" y="2080394"/>
                </a:lnTo>
                <a:lnTo>
                  <a:pt x="415860" y="2042593"/>
                </a:lnTo>
                <a:lnTo>
                  <a:pt x="409228" y="2004999"/>
                </a:lnTo>
                <a:lnTo>
                  <a:pt x="401535" y="1958035"/>
                </a:lnTo>
                <a:lnTo>
                  <a:pt x="391999" y="1927736"/>
                </a:lnTo>
                <a:lnTo>
                  <a:pt x="377747" y="1881812"/>
                </a:lnTo>
                <a:lnTo>
                  <a:pt x="363628" y="1835403"/>
                </a:lnTo>
                <a:lnTo>
                  <a:pt x="349723" y="1788606"/>
                </a:lnTo>
                <a:lnTo>
                  <a:pt x="336113" y="1741519"/>
                </a:lnTo>
                <a:lnTo>
                  <a:pt x="322877" y="1694238"/>
                </a:lnTo>
                <a:lnTo>
                  <a:pt x="310095" y="1646859"/>
                </a:lnTo>
                <a:lnTo>
                  <a:pt x="297721" y="1601548"/>
                </a:lnTo>
                <a:lnTo>
                  <a:pt x="285641" y="1556100"/>
                </a:lnTo>
                <a:lnTo>
                  <a:pt x="273854" y="1510522"/>
                </a:lnTo>
                <a:lnTo>
                  <a:pt x="262356" y="1464822"/>
                </a:lnTo>
                <a:lnTo>
                  <a:pt x="251145" y="1419006"/>
                </a:lnTo>
                <a:lnTo>
                  <a:pt x="240216" y="1373082"/>
                </a:lnTo>
                <a:lnTo>
                  <a:pt x="229569" y="1327058"/>
                </a:lnTo>
                <a:lnTo>
                  <a:pt x="219198" y="1280940"/>
                </a:lnTo>
                <a:lnTo>
                  <a:pt x="209102" y="1234736"/>
                </a:lnTo>
                <a:lnTo>
                  <a:pt x="199277" y="1188453"/>
                </a:lnTo>
                <a:lnTo>
                  <a:pt x="189720" y="1142098"/>
                </a:lnTo>
                <a:lnTo>
                  <a:pt x="180429" y="1095679"/>
                </a:lnTo>
                <a:lnTo>
                  <a:pt x="171400" y="1049203"/>
                </a:lnTo>
                <a:lnTo>
                  <a:pt x="162630" y="1002677"/>
                </a:lnTo>
                <a:lnTo>
                  <a:pt x="154117" y="956109"/>
                </a:lnTo>
                <a:lnTo>
                  <a:pt x="145857" y="909505"/>
                </a:lnTo>
                <a:lnTo>
                  <a:pt x="137847" y="862873"/>
                </a:lnTo>
                <a:lnTo>
                  <a:pt x="130085" y="816221"/>
                </a:lnTo>
                <a:lnTo>
                  <a:pt x="122567" y="769555"/>
                </a:lnTo>
                <a:lnTo>
                  <a:pt x="115290" y="722883"/>
                </a:lnTo>
                <a:lnTo>
                  <a:pt x="111175" y="699874"/>
                </a:lnTo>
                <a:lnTo>
                  <a:pt x="103292" y="653651"/>
                </a:lnTo>
                <a:lnTo>
                  <a:pt x="95849" y="607183"/>
                </a:lnTo>
                <a:lnTo>
                  <a:pt x="88824" y="560497"/>
                </a:lnTo>
                <a:lnTo>
                  <a:pt x="82193" y="513623"/>
                </a:lnTo>
                <a:lnTo>
                  <a:pt x="75931" y="466590"/>
                </a:lnTo>
                <a:lnTo>
                  <a:pt x="70015" y="419426"/>
                </a:lnTo>
                <a:lnTo>
                  <a:pt x="64421" y="372161"/>
                </a:lnTo>
                <a:lnTo>
                  <a:pt x="59125" y="324824"/>
                </a:lnTo>
                <a:lnTo>
                  <a:pt x="54104" y="277443"/>
                </a:lnTo>
                <a:lnTo>
                  <a:pt x="51688" y="253745"/>
                </a:lnTo>
                <a:lnTo>
                  <a:pt x="49273" y="240846"/>
                </a:lnTo>
                <a:lnTo>
                  <a:pt x="41729" y="202521"/>
                </a:lnTo>
                <a:lnTo>
                  <a:pt x="31199" y="152009"/>
                </a:lnTo>
                <a:lnTo>
                  <a:pt x="20480" y="101736"/>
                </a:lnTo>
                <a:lnTo>
                  <a:pt x="15169" y="76539"/>
                </a:lnTo>
                <a:lnTo>
                  <a:pt x="7396" y="38503"/>
                </a:lnTo>
                <a:lnTo>
                  <a:pt x="2413" y="12899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8668" y="1289303"/>
            <a:ext cx="142240" cy="3027045"/>
          </a:xfrm>
          <a:custGeom>
            <a:avLst/>
            <a:gdLst/>
            <a:ahLst/>
            <a:cxnLst/>
            <a:rect l="l" t="t" r="r" b="b"/>
            <a:pathLst>
              <a:path w="142240" h="3027045">
                <a:moveTo>
                  <a:pt x="141683" y="0"/>
                </a:moveTo>
                <a:lnTo>
                  <a:pt x="137657" y="0"/>
                </a:lnTo>
                <a:lnTo>
                  <a:pt x="134068" y="23661"/>
                </a:lnTo>
                <a:lnTo>
                  <a:pt x="127071" y="70988"/>
                </a:lnTo>
                <a:lnTo>
                  <a:pt x="120315" y="118320"/>
                </a:lnTo>
                <a:lnTo>
                  <a:pt x="113800" y="165656"/>
                </a:lnTo>
                <a:lnTo>
                  <a:pt x="107527" y="212994"/>
                </a:lnTo>
                <a:lnTo>
                  <a:pt x="101494" y="260334"/>
                </a:lnTo>
                <a:lnTo>
                  <a:pt x="95703" y="307672"/>
                </a:lnTo>
                <a:lnTo>
                  <a:pt x="90153" y="355008"/>
                </a:lnTo>
                <a:lnTo>
                  <a:pt x="84844" y="402340"/>
                </a:lnTo>
                <a:lnTo>
                  <a:pt x="79776" y="449667"/>
                </a:lnTo>
                <a:lnTo>
                  <a:pt x="74950" y="497007"/>
                </a:lnTo>
                <a:lnTo>
                  <a:pt x="70355" y="544358"/>
                </a:lnTo>
                <a:lnTo>
                  <a:pt x="65964" y="591704"/>
                </a:lnTo>
                <a:lnTo>
                  <a:pt x="61753" y="639047"/>
                </a:lnTo>
                <a:lnTo>
                  <a:pt x="57699" y="686387"/>
                </a:lnTo>
                <a:lnTo>
                  <a:pt x="53778" y="733726"/>
                </a:lnTo>
                <a:lnTo>
                  <a:pt x="49965" y="781066"/>
                </a:lnTo>
                <a:lnTo>
                  <a:pt x="46236" y="828409"/>
                </a:lnTo>
                <a:lnTo>
                  <a:pt x="37124" y="946785"/>
                </a:lnTo>
                <a:lnTo>
                  <a:pt x="33549" y="994795"/>
                </a:lnTo>
                <a:lnTo>
                  <a:pt x="30169" y="1042741"/>
                </a:lnTo>
                <a:lnTo>
                  <a:pt x="26982" y="1090631"/>
                </a:lnTo>
                <a:lnTo>
                  <a:pt x="23985" y="1138472"/>
                </a:lnTo>
                <a:lnTo>
                  <a:pt x="21177" y="1186271"/>
                </a:lnTo>
                <a:lnTo>
                  <a:pt x="18556" y="1234034"/>
                </a:lnTo>
                <a:lnTo>
                  <a:pt x="16120" y="1281769"/>
                </a:lnTo>
                <a:lnTo>
                  <a:pt x="13869" y="1329483"/>
                </a:lnTo>
                <a:lnTo>
                  <a:pt x="11800" y="1377183"/>
                </a:lnTo>
                <a:lnTo>
                  <a:pt x="9913" y="1424876"/>
                </a:lnTo>
                <a:lnTo>
                  <a:pt x="8207" y="1472569"/>
                </a:lnTo>
                <a:lnTo>
                  <a:pt x="6681" y="1520269"/>
                </a:lnTo>
                <a:lnTo>
                  <a:pt x="5335" y="1567983"/>
                </a:lnTo>
                <a:lnTo>
                  <a:pt x="4168" y="1615718"/>
                </a:lnTo>
                <a:lnTo>
                  <a:pt x="3180" y="1663481"/>
                </a:lnTo>
                <a:lnTo>
                  <a:pt x="2371" y="1711280"/>
                </a:lnTo>
                <a:lnTo>
                  <a:pt x="1741" y="1759121"/>
                </a:lnTo>
                <a:lnTo>
                  <a:pt x="1291" y="1807011"/>
                </a:lnTo>
                <a:lnTo>
                  <a:pt x="1020" y="1854923"/>
                </a:lnTo>
                <a:lnTo>
                  <a:pt x="929" y="1902968"/>
                </a:lnTo>
                <a:lnTo>
                  <a:pt x="400" y="1950308"/>
                </a:lnTo>
                <a:lnTo>
                  <a:pt x="83" y="1993481"/>
                </a:lnTo>
                <a:lnTo>
                  <a:pt x="0" y="2092425"/>
                </a:lnTo>
                <a:lnTo>
                  <a:pt x="172" y="2129728"/>
                </a:lnTo>
                <a:lnTo>
                  <a:pt x="564" y="2175256"/>
                </a:lnTo>
                <a:lnTo>
                  <a:pt x="1137" y="2220835"/>
                </a:lnTo>
                <a:lnTo>
                  <a:pt x="1890" y="2266460"/>
                </a:lnTo>
                <a:lnTo>
                  <a:pt x="2825" y="2312127"/>
                </a:lnTo>
                <a:lnTo>
                  <a:pt x="3941" y="2357834"/>
                </a:lnTo>
                <a:lnTo>
                  <a:pt x="5238" y="2403576"/>
                </a:lnTo>
                <a:lnTo>
                  <a:pt x="6716" y="2449349"/>
                </a:lnTo>
                <a:lnTo>
                  <a:pt x="8375" y="2495150"/>
                </a:lnTo>
                <a:lnTo>
                  <a:pt x="10215" y="2540975"/>
                </a:lnTo>
                <a:lnTo>
                  <a:pt x="12236" y="2586821"/>
                </a:lnTo>
                <a:lnTo>
                  <a:pt x="14438" y="2632683"/>
                </a:lnTo>
                <a:lnTo>
                  <a:pt x="16822" y="2678558"/>
                </a:lnTo>
                <a:lnTo>
                  <a:pt x="19387" y="2724443"/>
                </a:lnTo>
                <a:lnTo>
                  <a:pt x="22132" y="2770333"/>
                </a:lnTo>
                <a:lnTo>
                  <a:pt x="25059" y="2816225"/>
                </a:lnTo>
                <a:lnTo>
                  <a:pt x="29463" y="2840885"/>
                </a:lnTo>
                <a:lnTo>
                  <a:pt x="38270" y="2891025"/>
                </a:lnTo>
                <a:lnTo>
                  <a:pt x="51481" y="2966775"/>
                </a:lnTo>
                <a:lnTo>
                  <a:pt x="58086" y="3004160"/>
                </a:lnTo>
                <a:lnTo>
                  <a:pt x="61254" y="3021838"/>
                </a:lnTo>
                <a:lnTo>
                  <a:pt x="65267" y="3026664"/>
                </a:lnTo>
                <a:lnTo>
                  <a:pt x="63559" y="3014009"/>
                </a:lnTo>
                <a:lnTo>
                  <a:pt x="61971" y="3001355"/>
                </a:lnTo>
                <a:lnTo>
                  <a:pt x="57833" y="2963398"/>
                </a:lnTo>
                <a:lnTo>
                  <a:pt x="53427" y="2912812"/>
                </a:lnTo>
                <a:lnTo>
                  <a:pt x="49729" y="2862269"/>
                </a:lnTo>
                <a:lnTo>
                  <a:pt x="46695" y="2813144"/>
                </a:lnTo>
                <a:lnTo>
                  <a:pt x="43793" y="2764198"/>
                </a:lnTo>
                <a:lnTo>
                  <a:pt x="41025" y="2715421"/>
                </a:lnTo>
                <a:lnTo>
                  <a:pt x="38394" y="2666804"/>
                </a:lnTo>
                <a:lnTo>
                  <a:pt x="35902" y="2618337"/>
                </a:lnTo>
                <a:lnTo>
                  <a:pt x="33551" y="2570010"/>
                </a:lnTo>
                <a:lnTo>
                  <a:pt x="31346" y="2521815"/>
                </a:lnTo>
                <a:lnTo>
                  <a:pt x="29287" y="2473742"/>
                </a:lnTo>
                <a:lnTo>
                  <a:pt x="27378" y="2425782"/>
                </a:lnTo>
                <a:lnTo>
                  <a:pt x="25622" y="2377925"/>
                </a:lnTo>
                <a:lnTo>
                  <a:pt x="24020" y="2330161"/>
                </a:lnTo>
                <a:lnTo>
                  <a:pt x="22576" y="2282483"/>
                </a:lnTo>
                <a:lnTo>
                  <a:pt x="21292" y="2234879"/>
                </a:lnTo>
                <a:lnTo>
                  <a:pt x="20171" y="2187341"/>
                </a:lnTo>
                <a:lnTo>
                  <a:pt x="19215" y="2139859"/>
                </a:lnTo>
                <a:lnTo>
                  <a:pt x="18428" y="2092425"/>
                </a:lnTo>
                <a:lnTo>
                  <a:pt x="17810" y="2045027"/>
                </a:lnTo>
                <a:lnTo>
                  <a:pt x="17366" y="1997659"/>
                </a:lnTo>
                <a:lnTo>
                  <a:pt x="17098" y="1950308"/>
                </a:lnTo>
                <a:lnTo>
                  <a:pt x="17098" y="1854923"/>
                </a:lnTo>
                <a:lnTo>
                  <a:pt x="17367" y="1806881"/>
                </a:lnTo>
                <a:lnTo>
                  <a:pt x="17812" y="1758844"/>
                </a:lnTo>
                <a:lnTo>
                  <a:pt x="18431" y="1710817"/>
                </a:lnTo>
                <a:lnTo>
                  <a:pt x="19220" y="1662803"/>
                </a:lnTo>
                <a:lnTo>
                  <a:pt x="20178" y="1614806"/>
                </a:lnTo>
                <a:lnTo>
                  <a:pt x="21300" y="1566830"/>
                </a:lnTo>
                <a:lnTo>
                  <a:pt x="22584" y="1518879"/>
                </a:lnTo>
                <a:lnTo>
                  <a:pt x="24025" y="1470956"/>
                </a:lnTo>
                <a:lnTo>
                  <a:pt x="25620" y="1423066"/>
                </a:lnTo>
                <a:lnTo>
                  <a:pt x="27367" y="1375212"/>
                </a:lnTo>
                <a:lnTo>
                  <a:pt x="29259" y="1327398"/>
                </a:lnTo>
                <a:lnTo>
                  <a:pt x="31295" y="1279628"/>
                </a:lnTo>
                <a:lnTo>
                  <a:pt x="33469" y="1231906"/>
                </a:lnTo>
                <a:lnTo>
                  <a:pt x="35778" y="1184235"/>
                </a:lnTo>
                <a:lnTo>
                  <a:pt x="38217" y="1136619"/>
                </a:lnTo>
                <a:lnTo>
                  <a:pt x="40782" y="1089062"/>
                </a:lnTo>
                <a:lnTo>
                  <a:pt x="43469" y="1041568"/>
                </a:lnTo>
                <a:lnTo>
                  <a:pt x="46273" y="994141"/>
                </a:lnTo>
                <a:lnTo>
                  <a:pt x="49189" y="946785"/>
                </a:lnTo>
                <a:lnTo>
                  <a:pt x="50425" y="923106"/>
                </a:lnTo>
                <a:lnTo>
                  <a:pt x="53079" y="875755"/>
                </a:lnTo>
                <a:lnTo>
                  <a:pt x="55973" y="828409"/>
                </a:lnTo>
                <a:lnTo>
                  <a:pt x="59110" y="781066"/>
                </a:lnTo>
                <a:lnTo>
                  <a:pt x="62488" y="733726"/>
                </a:lnTo>
                <a:lnTo>
                  <a:pt x="66107" y="686387"/>
                </a:lnTo>
                <a:lnTo>
                  <a:pt x="69968" y="639047"/>
                </a:lnTo>
                <a:lnTo>
                  <a:pt x="74071" y="591704"/>
                </a:lnTo>
                <a:lnTo>
                  <a:pt x="78415" y="544358"/>
                </a:lnTo>
                <a:lnTo>
                  <a:pt x="83001" y="497007"/>
                </a:lnTo>
                <a:lnTo>
                  <a:pt x="92647" y="402340"/>
                </a:lnTo>
                <a:lnTo>
                  <a:pt x="97571" y="355008"/>
                </a:lnTo>
                <a:lnTo>
                  <a:pt x="102615" y="307672"/>
                </a:lnTo>
                <a:lnTo>
                  <a:pt x="107829" y="260334"/>
                </a:lnTo>
                <a:lnTo>
                  <a:pt x="113260" y="212994"/>
                </a:lnTo>
                <a:lnTo>
                  <a:pt x="118957" y="165656"/>
                </a:lnTo>
                <a:lnTo>
                  <a:pt x="124968" y="118320"/>
                </a:lnTo>
                <a:lnTo>
                  <a:pt x="131340" y="70988"/>
                </a:lnTo>
                <a:lnTo>
                  <a:pt x="138123" y="23661"/>
                </a:lnTo>
                <a:lnTo>
                  <a:pt x="141683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18972" y="6573011"/>
            <a:ext cx="111760" cy="280670"/>
          </a:xfrm>
          <a:custGeom>
            <a:avLst/>
            <a:gdLst/>
            <a:ahLst/>
            <a:cxnLst/>
            <a:rect l="l" t="t" r="r" b="b"/>
            <a:pathLst>
              <a:path w="111759" h="280670">
                <a:moveTo>
                  <a:pt x="0" y="0"/>
                </a:moveTo>
                <a:lnTo>
                  <a:pt x="11008" y="42760"/>
                </a:lnTo>
                <a:lnTo>
                  <a:pt x="22634" y="85423"/>
                </a:lnTo>
                <a:lnTo>
                  <a:pt x="34958" y="127893"/>
                </a:lnTo>
                <a:lnTo>
                  <a:pt x="48059" y="170074"/>
                </a:lnTo>
                <a:lnTo>
                  <a:pt x="62020" y="211871"/>
                </a:lnTo>
                <a:lnTo>
                  <a:pt x="76919" y="253186"/>
                </a:lnTo>
                <a:lnTo>
                  <a:pt x="87414" y="280415"/>
                </a:lnTo>
                <a:lnTo>
                  <a:pt x="111252" y="280415"/>
                </a:lnTo>
                <a:lnTo>
                  <a:pt x="105320" y="266834"/>
                </a:lnTo>
                <a:lnTo>
                  <a:pt x="99446" y="253186"/>
                </a:lnTo>
                <a:lnTo>
                  <a:pt x="82133" y="211871"/>
                </a:lnTo>
                <a:lnTo>
                  <a:pt x="65224" y="170074"/>
                </a:lnTo>
                <a:lnTo>
                  <a:pt x="48637" y="127893"/>
                </a:lnTo>
                <a:lnTo>
                  <a:pt x="26882" y="71219"/>
                </a:lnTo>
                <a:lnTo>
                  <a:pt x="16106" y="42760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539" y="4112697"/>
            <a:ext cx="68580" cy="506730"/>
          </a:xfrm>
          <a:custGeom>
            <a:avLst/>
            <a:gdLst/>
            <a:ahLst/>
            <a:cxnLst/>
            <a:rect l="l" t="t" r="r" b="b"/>
            <a:pathLst>
              <a:path w="68579" h="506729">
                <a:moveTo>
                  <a:pt x="982" y="0"/>
                </a:moveTo>
                <a:lnTo>
                  <a:pt x="216" y="8734"/>
                </a:lnTo>
                <a:lnTo>
                  <a:pt x="0" y="23189"/>
                </a:lnTo>
                <a:lnTo>
                  <a:pt x="701" y="36611"/>
                </a:lnTo>
                <a:lnTo>
                  <a:pt x="3167" y="76352"/>
                </a:lnTo>
                <a:lnTo>
                  <a:pt x="6995" y="128107"/>
                </a:lnTo>
                <a:lnTo>
                  <a:pt x="10962" y="178454"/>
                </a:lnTo>
                <a:lnTo>
                  <a:pt x="12836" y="203099"/>
                </a:lnTo>
                <a:lnTo>
                  <a:pt x="13717" y="215290"/>
                </a:lnTo>
                <a:lnTo>
                  <a:pt x="14550" y="227392"/>
                </a:lnTo>
                <a:lnTo>
                  <a:pt x="15327" y="239407"/>
                </a:lnTo>
                <a:lnTo>
                  <a:pt x="16130" y="252927"/>
                </a:lnTo>
                <a:lnTo>
                  <a:pt x="18579" y="265809"/>
                </a:lnTo>
                <a:lnTo>
                  <a:pt x="26228" y="304102"/>
                </a:lnTo>
                <a:lnTo>
                  <a:pt x="36907" y="354600"/>
                </a:lnTo>
                <a:lnTo>
                  <a:pt x="47782" y="404873"/>
                </a:lnTo>
                <a:lnTo>
                  <a:pt x="53172" y="430066"/>
                </a:lnTo>
                <a:lnTo>
                  <a:pt x="61060" y="468084"/>
                </a:lnTo>
                <a:lnTo>
                  <a:pt x="68568" y="506546"/>
                </a:lnTo>
                <a:lnTo>
                  <a:pt x="66783" y="491476"/>
                </a:lnTo>
                <a:lnTo>
                  <a:pt x="61759" y="446259"/>
                </a:lnTo>
                <a:lnTo>
                  <a:pt x="57171" y="401030"/>
                </a:lnTo>
                <a:lnTo>
                  <a:pt x="52829" y="354600"/>
                </a:lnTo>
                <a:lnTo>
                  <a:pt x="48974" y="310564"/>
                </a:lnTo>
                <a:lnTo>
                  <a:pt x="40324" y="205048"/>
                </a:lnTo>
                <a:lnTo>
                  <a:pt x="36298" y="200222"/>
                </a:lnTo>
                <a:lnTo>
                  <a:pt x="31883" y="175614"/>
                </a:lnTo>
                <a:lnTo>
                  <a:pt x="25262" y="138124"/>
                </a:lnTo>
                <a:lnTo>
                  <a:pt x="9811" y="49747"/>
                </a:lnTo>
                <a:lnTo>
                  <a:pt x="3190" y="12321"/>
                </a:lnTo>
                <a:lnTo>
                  <a:pt x="982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04672" y="3147060"/>
            <a:ext cx="1169035" cy="2709545"/>
          </a:xfrm>
          <a:custGeom>
            <a:avLst/>
            <a:gdLst/>
            <a:ahLst/>
            <a:cxnLst/>
            <a:rect l="l" t="t" r="r" b="b"/>
            <a:pathLst>
              <a:path w="1169035" h="2709545">
                <a:moveTo>
                  <a:pt x="1164971" y="0"/>
                </a:moveTo>
                <a:lnTo>
                  <a:pt x="1138757" y="28434"/>
                </a:lnTo>
                <a:lnTo>
                  <a:pt x="1104242" y="66334"/>
                </a:lnTo>
                <a:lnTo>
                  <a:pt x="1070772" y="104199"/>
                </a:lnTo>
                <a:lnTo>
                  <a:pt x="1021715" y="166529"/>
                </a:lnTo>
                <a:lnTo>
                  <a:pt x="998171" y="197362"/>
                </a:lnTo>
                <a:lnTo>
                  <a:pt x="967790" y="236306"/>
                </a:lnTo>
                <a:lnTo>
                  <a:pt x="945424" y="263983"/>
                </a:lnTo>
                <a:lnTo>
                  <a:pt x="933709" y="278861"/>
                </a:lnTo>
                <a:lnTo>
                  <a:pt x="899507" y="323222"/>
                </a:lnTo>
                <a:lnTo>
                  <a:pt x="866609" y="367310"/>
                </a:lnTo>
                <a:lnTo>
                  <a:pt x="834870" y="411299"/>
                </a:lnTo>
                <a:lnTo>
                  <a:pt x="804145" y="455361"/>
                </a:lnTo>
                <a:lnTo>
                  <a:pt x="774289" y="499671"/>
                </a:lnTo>
                <a:lnTo>
                  <a:pt x="745158" y="544401"/>
                </a:lnTo>
                <a:lnTo>
                  <a:pt x="735584" y="559434"/>
                </a:lnTo>
                <a:lnTo>
                  <a:pt x="715415" y="589625"/>
                </a:lnTo>
                <a:lnTo>
                  <a:pt x="675798" y="650439"/>
                </a:lnTo>
                <a:lnTo>
                  <a:pt x="637141" y="711831"/>
                </a:lnTo>
                <a:lnTo>
                  <a:pt x="599442" y="773797"/>
                </a:lnTo>
                <a:lnTo>
                  <a:pt x="562700" y="836337"/>
                </a:lnTo>
                <a:lnTo>
                  <a:pt x="526916" y="899450"/>
                </a:lnTo>
                <a:lnTo>
                  <a:pt x="492087" y="963133"/>
                </a:lnTo>
                <a:lnTo>
                  <a:pt x="458215" y="1027386"/>
                </a:lnTo>
                <a:lnTo>
                  <a:pt x="425297" y="1092206"/>
                </a:lnTo>
                <a:lnTo>
                  <a:pt x="393334" y="1157592"/>
                </a:lnTo>
                <a:lnTo>
                  <a:pt x="361757" y="1224287"/>
                </a:lnTo>
                <a:lnTo>
                  <a:pt x="330757" y="1292296"/>
                </a:lnTo>
                <a:lnTo>
                  <a:pt x="300986" y="1360876"/>
                </a:lnTo>
                <a:lnTo>
                  <a:pt x="272468" y="1430027"/>
                </a:lnTo>
                <a:lnTo>
                  <a:pt x="245227" y="1499750"/>
                </a:lnTo>
                <a:lnTo>
                  <a:pt x="219285" y="1570045"/>
                </a:lnTo>
                <a:lnTo>
                  <a:pt x="194668" y="1640911"/>
                </a:lnTo>
                <a:lnTo>
                  <a:pt x="171399" y="1712348"/>
                </a:lnTo>
                <a:lnTo>
                  <a:pt x="149501" y="1784357"/>
                </a:lnTo>
                <a:lnTo>
                  <a:pt x="128998" y="1856938"/>
                </a:lnTo>
                <a:lnTo>
                  <a:pt x="119278" y="1893442"/>
                </a:lnTo>
                <a:lnTo>
                  <a:pt x="109348" y="1928677"/>
                </a:lnTo>
                <a:lnTo>
                  <a:pt x="90741" y="1999755"/>
                </a:lnTo>
                <a:lnTo>
                  <a:pt x="73803" y="2071571"/>
                </a:lnTo>
                <a:lnTo>
                  <a:pt x="58536" y="2144038"/>
                </a:lnTo>
                <a:lnTo>
                  <a:pt x="44937" y="2217069"/>
                </a:lnTo>
                <a:lnTo>
                  <a:pt x="33009" y="2290576"/>
                </a:lnTo>
                <a:lnTo>
                  <a:pt x="22751" y="2364473"/>
                </a:lnTo>
                <a:lnTo>
                  <a:pt x="14163" y="2438673"/>
                </a:lnTo>
                <a:lnTo>
                  <a:pt x="7245" y="2513088"/>
                </a:lnTo>
                <a:lnTo>
                  <a:pt x="1997" y="2587632"/>
                </a:lnTo>
                <a:lnTo>
                  <a:pt x="0" y="2624924"/>
                </a:lnTo>
                <a:lnTo>
                  <a:pt x="4578" y="2636441"/>
                </a:lnTo>
                <a:lnTo>
                  <a:pt x="8788" y="2648025"/>
                </a:lnTo>
                <a:lnTo>
                  <a:pt x="23073" y="2696417"/>
                </a:lnTo>
                <a:lnTo>
                  <a:pt x="26291" y="2709370"/>
                </a:lnTo>
                <a:lnTo>
                  <a:pt x="27050" y="2698521"/>
                </a:lnTo>
                <a:lnTo>
                  <a:pt x="29658" y="2660115"/>
                </a:lnTo>
                <a:lnTo>
                  <a:pt x="31800" y="2644051"/>
                </a:lnTo>
                <a:lnTo>
                  <a:pt x="32665" y="2606729"/>
                </a:lnTo>
                <a:lnTo>
                  <a:pt x="35969" y="2531908"/>
                </a:lnTo>
                <a:lnTo>
                  <a:pt x="41311" y="2456924"/>
                </a:lnTo>
                <a:lnTo>
                  <a:pt x="48620" y="2381863"/>
                </a:lnTo>
                <a:lnTo>
                  <a:pt x="57826" y="2306813"/>
                </a:lnTo>
                <a:lnTo>
                  <a:pt x="68855" y="2231862"/>
                </a:lnTo>
                <a:lnTo>
                  <a:pt x="81638" y="2157096"/>
                </a:lnTo>
                <a:lnTo>
                  <a:pt x="96103" y="2082604"/>
                </a:lnTo>
                <a:lnTo>
                  <a:pt x="112178" y="2008472"/>
                </a:lnTo>
                <a:lnTo>
                  <a:pt x="129792" y="1934788"/>
                </a:lnTo>
                <a:lnTo>
                  <a:pt x="148873" y="1862326"/>
                </a:lnTo>
                <a:lnTo>
                  <a:pt x="169363" y="1790935"/>
                </a:lnTo>
                <a:lnTo>
                  <a:pt x="191212" y="1719913"/>
                </a:lnTo>
                <a:lnTo>
                  <a:pt x="214373" y="1649318"/>
                </a:lnTo>
                <a:lnTo>
                  <a:pt x="238799" y="1579207"/>
                </a:lnTo>
                <a:lnTo>
                  <a:pt x="264441" y="1509639"/>
                </a:lnTo>
                <a:lnTo>
                  <a:pt x="291252" y="1440671"/>
                </a:lnTo>
                <a:lnTo>
                  <a:pt x="319185" y="1372362"/>
                </a:lnTo>
                <a:lnTo>
                  <a:pt x="348191" y="1304768"/>
                </a:lnTo>
                <a:lnTo>
                  <a:pt x="378224" y="1237950"/>
                </a:lnTo>
                <a:lnTo>
                  <a:pt x="393611" y="1204848"/>
                </a:lnTo>
                <a:lnTo>
                  <a:pt x="408669" y="1171255"/>
                </a:lnTo>
                <a:lnTo>
                  <a:pt x="439655" y="1104695"/>
                </a:lnTo>
                <a:lnTo>
                  <a:pt x="471761" y="1038947"/>
                </a:lnTo>
                <a:lnTo>
                  <a:pt x="504939" y="973984"/>
                </a:lnTo>
                <a:lnTo>
                  <a:pt x="539142" y="909778"/>
                </a:lnTo>
                <a:lnTo>
                  <a:pt x="574323" y="846302"/>
                </a:lnTo>
                <a:lnTo>
                  <a:pt x="610433" y="783529"/>
                </a:lnTo>
                <a:lnTo>
                  <a:pt x="647426" y="721431"/>
                </a:lnTo>
                <a:lnTo>
                  <a:pt x="685254" y="659981"/>
                </a:lnTo>
                <a:lnTo>
                  <a:pt x="723869" y="599151"/>
                </a:lnTo>
                <a:lnTo>
                  <a:pt x="743458" y="568959"/>
                </a:lnTo>
                <a:lnTo>
                  <a:pt x="753031" y="553893"/>
                </a:lnTo>
                <a:lnTo>
                  <a:pt x="782107" y="508776"/>
                </a:lnTo>
                <a:lnTo>
                  <a:pt x="811718" y="463929"/>
                </a:lnTo>
                <a:lnTo>
                  <a:pt x="841867" y="419544"/>
                </a:lnTo>
                <a:lnTo>
                  <a:pt x="872555" y="375810"/>
                </a:lnTo>
                <a:lnTo>
                  <a:pt x="903786" y="332918"/>
                </a:lnTo>
                <a:lnTo>
                  <a:pt x="935563" y="291059"/>
                </a:lnTo>
                <a:lnTo>
                  <a:pt x="946277" y="277367"/>
                </a:lnTo>
                <a:lnTo>
                  <a:pt x="1052754" y="134977"/>
                </a:lnTo>
                <a:lnTo>
                  <a:pt x="1084806" y="96492"/>
                </a:lnTo>
                <a:lnTo>
                  <a:pt x="1117939" y="57412"/>
                </a:lnTo>
                <a:lnTo>
                  <a:pt x="1143240" y="28405"/>
                </a:lnTo>
                <a:lnTo>
                  <a:pt x="1168723" y="199"/>
                </a:lnTo>
                <a:lnTo>
                  <a:pt x="1164971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86967" y="6600443"/>
            <a:ext cx="100965" cy="253365"/>
          </a:xfrm>
          <a:custGeom>
            <a:avLst/>
            <a:gdLst/>
            <a:ahLst/>
            <a:cxnLst/>
            <a:rect l="l" t="t" r="r" b="b"/>
            <a:pathLst>
              <a:path w="100965" h="253365">
                <a:moveTo>
                  <a:pt x="0" y="0"/>
                </a:moveTo>
                <a:lnTo>
                  <a:pt x="9568" y="38646"/>
                </a:lnTo>
                <a:lnTo>
                  <a:pt x="20061" y="77196"/>
                </a:lnTo>
                <a:lnTo>
                  <a:pt x="31314" y="115554"/>
                </a:lnTo>
                <a:lnTo>
                  <a:pt x="43164" y="153621"/>
                </a:lnTo>
                <a:lnTo>
                  <a:pt x="55448" y="191303"/>
                </a:lnTo>
                <a:lnTo>
                  <a:pt x="68002" y="228501"/>
                </a:lnTo>
                <a:lnTo>
                  <a:pt x="76441" y="252983"/>
                </a:lnTo>
                <a:lnTo>
                  <a:pt x="100584" y="252983"/>
                </a:lnTo>
                <a:lnTo>
                  <a:pt x="95182" y="240776"/>
                </a:lnTo>
                <a:lnTo>
                  <a:pt x="89838" y="228501"/>
                </a:lnTo>
                <a:lnTo>
                  <a:pt x="74118" y="191303"/>
                </a:lnTo>
                <a:lnTo>
                  <a:pt x="58805" y="153621"/>
                </a:lnTo>
                <a:lnTo>
                  <a:pt x="43817" y="115554"/>
                </a:lnTo>
                <a:lnTo>
                  <a:pt x="24201" y="64363"/>
                </a:lnTo>
                <a:lnTo>
                  <a:pt x="14496" y="38646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04672" y="5897879"/>
            <a:ext cx="111125" cy="666750"/>
          </a:xfrm>
          <a:custGeom>
            <a:avLst/>
            <a:gdLst/>
            <a:ahLst/>
            <a:cxnLst/>
            <a:rect l="l" t="t" r="r" b="b"/>
            <a:pathLst>
              <a:path w="111125" h="666750">
                <a:moveTo>
                  <a:pt x="110362" y="665353"/>
                </a:moveTo>
                <a:lnTo>
                  <a:pt x="110362" y="665556"/>
                </a:lnTo>
                <a:lnTo>
                  <a:pt x="110669" y="666142"/>
                </a:lnTo>
                <a:lnTo>
                  <a:pt x="110362" y="665353"/>
                </a:lnTo>
                <a:close/>
              </a:path>
              <a:path w="111125" h="666750">
                <a:moveTo>
                  <a:pt x="0" y="0"/>
                </a:moveTo>
                <a:lnTo>
                  <a:pt x="240" y="43089"/>
                </a:lnTo>
                <a:lnTo>
                  <a:pt x="977" y="86150"/>
                </a:lnTo>
                <a:lnTo>
                  <a:pt x="2235" y="129152"/>
                </a:lnTo>
                <a:lnTo>
                  <a:pt x="4036" y="172068"/>
                </a:lnTo>
                <a:lnTo>
                  <a:pt x="6405" y="214869"/>
                </a:lnTo>
                <a:lnTo>
                  <a:pt x="9365" y="257527"/>
                </a:lnTo>
                <a:lnTo>
                  <a:pt x="12939" y="300012"/>
                </a:lnTo>
                <a:lnTo>
                  <a:pt x="17151" y="342296"/>
                </a:lnTo>
                <a:lnTo>
                  <a:pt x="22025" y="384351"/>
                </a:lnTo>
                <a:lnTo>
                  <a:pt x="27584" y="426148"/>
                </a:lnTo>
                <a:lnTo>
                  <a:pt x="31759" y="437910"/>
                </a:lnTo>
                <a:lnTo>
                  <a:pt x="35776" y="449863"/>
                </a:lnTo>
                <a:lnTo>
                  <a:pt x="39669" y="461965"/>
                </a:lnTo>
                <a:lnTo>
                  <a:pt x="43474" y="474175"/>
                </a:lnTo>
                <a:lnTo>
                  <a:pt x="54705" y="511026"/>
                </a:lnTo>
                <a:lnTo>
                  <a:pt x="58502" y="523244"/>
                </a:lnTo>
                <a:lnTo>
                  <a:pt x="62384" y="535358"/>
                </a:lnTo>
                <a:lnTo>
                  <a:pt x="66385" y="547327"/>
                </a:lnTo>
                <a:lnTo>
                  <a:pt x="70540" y="559109"/>
                </a:lnTo>
                <a:lnTo>
                  <a:pt x="75382" y="571186"/>
                </a:lnTo>
                <a:lnTo>
                  <a:pt x="80004" y="583200"/>
                </a:lnTo>
                <a:lnTo>
                  <a:pt x="84458" y="595159"/>
                </a:lnTo>
                <a:lnTo>
                  <a:pt x="88799" y="607069"/>
                </a:lnTo>
                <a:lnTo>
                  <a:pt x="97353" y="630772"/>
                </a:lnTo>
                <a:lnTo>
                  <a:pt x="101674" y="642579"/>
                </a:lnTo>
                <a:lnTo>
                  <a:pt x="106095" y="654367"/>
                </a:lnTo>
                <a:lnTo>
                  <a:pt x="110362" y="665353"/>
                </a:lnTo>
                <a:lnTo>
                  <a:pt x="110362" y="655980"/>
                </a:lnTo>
                <a:lnTo>
                  <a:pt x="106413" y="646404"/>
                </a:lnTo>
                <a:lnTo>
                  <a:pt x="100058" y="619794"/>
                </a:lnTo>
                <a:lnTo>
                  <a:pt x="88223" y="566373"/>
                </a:lnTo>
                <a:lnTo>
                  <a:pt x="77534" y="512707"/>
                </a:lnTo>
                <a:lnTo>
                  <a:pt x="67968" y="458827"/>
                </a:lnTo>
                <a:lnTo>
                  <a:pt x="59500" y="404759"/>
                </a:lnTo>
                <a:lnTo>
                  <a:pt x="52109" y="350533"/>
                </a:lnTo>
                <a:lnTo>
                  <a:pt x="45770" y="296179"/>
                </a:lnTo>
                <a:lnTo>
                  <a:pt x="40460" y="241723"/>
                </a:lnTo>
                <a:lnTo>
                  <a:pt x="36156" y="187196"/>
                </a:lnTo>
                <a:lnTo>
                  <a:pt x="32834" y="132626"/>
                </a:lnTo>
                <a:lnTo>
                  <a:pt x="31534" y="105333"/>
                </a:lnTo>
                <a:lnTo>
                  <a:pt x="28265" y="92710"/>
                </a:lnTo>
                <a:lnTo>
                  <a:pt x="24320" y="80911"/>
                </a:lnTo>
                <a:lnTo>
                  <a:pt x="20280" y="69228"/>
                </a:lnTo>
                <a:lnTo>
                  <a:pt x="16725" y="56954"/>
                </a:lnTo>
                <a:lnTo>
                  <a:pt x="11676" y="42503"/>
                </a:lnTo>
                <a:lnTo>
                  <a:pt x="7682" y="29259"/>
                </a:lnTo>
                <a:lnTo>
                  <a:pt x="4459" y="17252"/>
                </a:lnTo>
                <a:lnTo>
                  <a:pt x="1718" y="6510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04672" y="5777674"/>
            <a:ext cx="30480" cy="216535"/>
          </a:xfrm>
          <a:custGeom>
            <a:avLst/>
            <a:gdLst/>
            <a:ahLst/>
            <a:cxnLst/>
            <a:rect l="l" t="t" r="r" b="b"/>
            <a:pathLst>
              <a:path w="30480" h="216535">
                <a:moveTo>
                  <a:pt x="0" y="0"/>
                </a:moveTo>
                <a:lnTo>
                  <a:pt x="0" y="119062"/>
                </a:lnTo>
                <a:lnTo>
                  <a:pt x="5963" y="141534"/>
                </a:lnTo>
                <a:lnTo>
                  <a:pt x="9693" y="154184"/>
                </a:lnTo>
                <a:lnTo>
                  <a:pt x="14321" y="167302"/>
                </a:lnTo>
                <a:lnTo>
                  <a:pt x="18232" y="181129"/>
                </a:lnTo>
                <a:lnTo>
                  <a:pt x="22410" y="193306"/>
                </a:lnTo>
                <a:lnTo>
                  <a:pt x="26480" y="204643"/>
                </a:lnTo>
                <a:lnTo>
                  <a:pt x="30069" y="215948"/>
                </a:lnTo>
                <a:lnTo>
                  <a:pt x="28472" y="166601"/>
                </a:lnTo>
                <a:lnTo>
                  <a:pt x="28071" y="119062"/>
                </a:lnTo>
                <a:lnTo>
                  <a:pt x="28003" y="88932"/>
                </a:lnTo>
                <a:lnTo>
                  <a:pt x="24877" y="75080"/>
                </a:lnTo>
                <a:lnTo>
                  <a:pt x="14973" y="37314"/>
                </a:lnTo>
                <a:lnTo>
                  <a:pt x="3177" y="3037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32425" y="6323953"/>
            <a:ext cx="173990" cy="529590"/>
          </a:xfrm>
          <a:custGeom>
            <a:avLst/>
            <a:gdLst/>
            <a:ahLst/>
            <a:cxnLst/>
            <a:rect l="l" t="t" r="r" b="b"/>
            <a:pathLst>
              <a:path w="173990" h="529590">
                <a:moveTo>
                  <a:pt x="0" y="0"/>
                </a:moveTo>
                <a:lnTo>
                  <a:pt x="7950" y="49226"/>
                </a:lnTo>
                <a:lnTo>
                  <a:pt x="14532" y="86800"/>
                </a:lnTo>
                <a:lnTo>
                  <a:pt x="21526" y="124644"/>
                </a:lnTo>
                <a:lnTo>
                  <a:pt x="28828" y="162500"/>
                </a:lnTo>
                <a:lnTo>
                  <a:pt x="38860" y="212544"/>
                </a:lnTo>
                <a:lnTo>
                  <a:pt x="48536" y="252630"/>
                </a:lnTo>
                <a:lnTo>
                  <a:pt x="68873" y="313787"/>
                </a:lnTo>
                <a:lnTo>
                  <a:pt x="83318" y="352878"/>
                </a:lnTo>
                <a:lnTo>
                  <a:pt x="97875" y="391601"/>
                </a:lnTo>
                <a:lnTo>
                  <a:pt x="112634" y="429896"/>
                </a:lnTo>
                <a:lnTo>
                  <a:pt x="127685" y="467704"/>
                </a:lnTo>
                <a:lnTo>
                  <a:pt x="143119" y="504965"/>
                </a:lnTo>
                <a:lnTo>
                  <a:pt x="153665" y="529473"/>
                </a:lnTo>
                <a:lnTo>
                  <a:pt x="173414" y="529473"/>
                </a:lnTo>
                <a:lnTo>
                  <a:pt x="168142" y="515821"/>
                </a:lnTo>
                <a:lnTo>
                  <a:pt x="162986" y="502101"/>
                </a:lnTo>
                <a:lnTo>
                  <a:pt x="148180" y="460568"/>
                </a:lnTo>
                <a:lnTo>
                  <a:pt x="134307" y="418551"/>
                </a:lnTo>
                <a:lnTo>
                  <a:pt x="121286" y="376146"/>
                </a:lnTo>
                <a:lnTo>
                  <a:pt x="109039" y="333451"/>
                </a:lnTo>
                <a:lnTo>
                  <a:pt x="97485" y="290561"/>
                </a:lnTo>
                <a:lnTo>
                  <a:pt x="86546" y="247572"/>
                </a:lnTo>
                <a:lnTo>
                  <a:pt x="81756" y="235695"/>
                </a:lnTo>
                <a:lnTo>
                  <a:pt x="77168" y="223818"/>
                </a:lnTo>
                <a:lnTo>
                  <a:pt x="72729" y="211942"/>
                </a:lnTo>
                <a:lnTo>
                  <a:pt x="68387" y="200065"/>
                </a:lnTo>
                <a:lnTo>
                  <a:pt x="59781" y="176314"/>
                </a:lnTo>
                <a:lnTo>
                  <a:pt x="55411" y="164437"/>
                </a:lnTo>
                <a:lnTo>
                  <a:pt x="50927" y="152561"/>
                </a:lnTo>
                <a:lnTo>
                  <a:pt x="46275" y="140684"/>
                </a:lnTo>
                <a:lnTo>
                  <a:pt x="43112" y="132904"/>
                </a:lnTo>
                <a:lnTo>
                  <a:pt x="38924" y="121146"/>
                </a:lnTo>
                <a:lnTo>
                  <a:pt x="34894" y="109197"/>
                </a:lnTo>
                <a:lnTo>
                  <a:pt x="30988" y="97098"/>
                </a:lnTo>
                <a:lnTo>
                  <a:pt x="27171" y="84893"/>
                </a:lnTo>
                <a:lnTo>
                  <a:pt x="15903" y="48055"/>
                </a:lnTo>
                <a:lnTo>
                  <a:pt x="12092" y="35843"/>
                </a:lnTo>
                <a:lnTo>
                  <a:pt x="8194" y="23735"/>
                </a:lnTo>
                <a:lnTo>
                  <a:pt x="4175" y="11773"/>
                </a:lnTo>
                <a:lnTo>
                  <a:pt x="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5989" y="251275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539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880" y="2204521"/>
            <a:ext cx="7492238" cy="80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088" y="3037425"/>
            <a:ext cx="7735823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592" y="674877"/>
            <a:ext cx="2539365" cy="2247900"/>
          </a:xfrm>
          <a:custGeom>
            <a:avLst/>
            <a:gdLst/>
            <a:ahLst/>
            <a:cxnLst/>
            <a:rect l="l" t="t" r="r" b="b"/>
            <a:pathLst>
              <a:path w="2539365" h="2247900">
                <a:moveTo>
                  <a:pt x="22034" y="2019300"/>
                </a:moveTo>
                <a:lnTo>
                  <a:pt x="0" y="2032000"/>
                </a:lnTo>
                <a:lnTo>
                  <a:pt x="191731" y="2247900"/>
                </a:lnTo>
                <a:lnTo>
                  <a:pt x="213779" y="2235200"/>
                </a:lnTo>
                <a:lnTo>
                  <a:pt x="22034" y="2019300"/>
                </a:lnTo>
                <a:close/>
              </a:path>
              <a:path w="2539365" h="2247900">
                <a:moveTo>
                  <a:pt x="312714" y="2133600"/>
                </a:moveTo>
                <a:lnTo>
                  <a:pt x="228472" y="2133600"/>
                </a:lnTo>
                <a:lnTo>
                  <a:pt x="240854" y="2146300"/>
                </a:lnTo>
                <a:lnTo>
                  <a:pt x="301113" y="2146300"/>
                </a:lnTo>
                <a:lnTo>
                  <a:pt x="312714" y="2133600"/>
                </a:lnTo>
                <a:close/>
              </a:path>
              <a:path w="2539365" h="2247900">
                <a:moveTo>
                  <a:pt x="381449" y="2095500"/>
                </a:moveTo>
                <a:lnTo>
                  <a:pt x="337628" y="2095500"/>
                </a:lnTo>
                <a:lnTo>
                  <a:pt x="326492" y="2108200"/>
                </a:lnTo>
                <a:lnTo>
                  <a:pt x="183527" y="2108200"/>
                </a:lnTo>
                <a:lnTo>
                  <a:pt x="194087" y="2120900"/>
                </a:lnTo>
                <a:lnTo>
                  <a:pt x="205095" y="2133600"/>
                </a:lnTo>
                <a:lnTo>
                  <a:pt x="335729" y="2133600"/>
                </a:lnTo>
                <a:lnTo>
                  <a:pt x="347174" y="2120900"/>
                </a:lnTo>
                <a:lnTo>
                  <a:pt x="358599" y="2120900"/>
                </a:lnTo>
                <a:lnTo>
                  <a:pt x="381449" y="2095500"/>
                </a:lnTo>
                <a:close/>
              </a:path>
              <a:path w="2539365" h="2247900">
                <a:moveTo>
                  <a:pt x="269295" y="1854200"/>
                </a:moveTo>
                <a:lnTo>
                  <a:pt x="192770" y="1854200"/>
                </a:lnTo>
                <a:lnTo>
                  <a:pt x="181327" y="1866900"/>
                </a:lnTo>
                <a:lnTo>
                  <a:pt x="169303" y="1879600"/>
                </a:lnTo>
                <a:lnTo>
                  <a:pt x="159879" y="1892300"/>
                </a:lnTo>
                <a:lnTo>
                  <a:pt x="151435" y="1892300"/>
                </a:lnTo>
                <a:lnTo>
                  <a:pt x="143970" y="1905000"/>
                </a:lnTo>
                <a:lnTo>
                  <a:pt x="127439" y="1943100"/>
                </a:lnTo>
                <a:lnTo>
                  <a:pt x="119680" y="1981200"/>
                </a:lnTo>
                <a:lnTo>
                  <a:pt x="119272" y="1993900"/>
                </a:lnTo>
                <a:lnTo>
                  <a:pt x="119827" y="2006600"/>
                </a:lnTo>
                <a:lnTo>
                  <a:pt x="121384" y="2019300"/>
                </a:lnTo>
                <a:lnTo>
                  <a:pt x="123984" y="2032000"/>
                </a:lnTo>
                <a:lnTo>
                  <a:pt x="127667" y="2044700"/>
                </a:lnTo>
                <a:lnTo>
                  <a:pt x="132473" y="2044700"/>
                </a:lnTo>
                <a:lnTo>
                  <a:pt x="138441" y="2057400"/>
                </a:lnTo>
                <a:lnTo>
                  <a:pt x="145613" y="2070100"/>
                </a:lnTo>
                <a:lnTo>
                  <a:pt x="154028" y="2082800"/>
                </a:lnTo>
                <a:lnTo>
                  <a:pt x="173408" y="2108200"/>
                </a:lnTo>
                <a:lnTo>
                  <a:pt x="229173" y="2108200"/>
                </a:lnTo>
                <a:lnTo>
                  <a:pt x="218176" y="2095500"/>
                </a:lnTo>
                <a:lnTo>
                  <a:pt x="207358" y="2095500"/>
                </a:lnTo>
                <a:lnTo>
                  <a:pt x="175322" y="2057400"/>
                </a:lnTo>
                <a:lnTo>
                  <a:pt x="168677" y="2057400"/>
                </a:lnTo>
                <a:lnTo>
                  <a:pt x="162952" y="2044700"/>
                </a:lnTo>
                <a:lnTo>
                  <a:pt x="158108" y="2032000"/>
                </a:lnTo>
                <a:lnTo>
                  <a:pt x="154104" y="2019300"/>
                </a:lnTo>
                <a:lnTo>
                  <a:pt x="150899" y="2006600"/>
                </a:lnTo>
                <a:lnTo>
                  <a:pt x="150190" y="1993900"/>
                </a:lnTo>
                <a:lnTo>
                  <a:pt x="150696" y="1981200"/>
                </a:lnTo>
                <a:lnTo>
                  <a:pt x="160385" y="1943100"/>
                </a:lnTo>
                <a:lnTo>
                  <a:pt x="179617" y="1905000"/>
                </a:lnTo>
                <a:lnTo>
                  <a:pt x="188653" y="1905000"/>
                </a:lnTo>
                <a:lnTo>
                  <a:pt x="199212" y="1892300"/>
                </a:lnTo>
                <a:lnTo>
                  <a:pt x="208549" y="1879600"/>
                </a:lnTo>
                <a:lnTo>
                  <a:pt x="218659" y="1879600"/>
                </a:lnTo>
                <a:lnTo>
                  <a:pt x="229879" y="1866900"/>
                </a:lnTo>
                <a:lnTo>
                  <a:pt x="256979" y="1866900"/>
                </a:lnTo>
                <a:lnTo>
                  <a:pt x="269295" y="1854200"/>
                </a:lnTo>
                <a:close/>
              </a:path>
              <a:path w="2539365" h="2247900">
                <a:moveTo>
                  <a:pt x="435965" y="1968500"/>
                </a:moveTo>
                <a:lnTo>
                  <a:pt x="407096" y="1981200"/>
                </a:lnTo>
                <a:lnTo>
                  <a:pt x="406440" y="1993900"/>
                </a:lnTo>
                <a:lnTo>
                  <a:pt x="404649" y="2006600"/>
                </a:lnTo>
                <a:lnTo>
                  <a:pt x="401707" y="2019300"/>
                </a:lnTo>
                <a:lnTo>
                  <a:pt x="397595" y="2032000"/>
                </a:lnTo>
                <a:lnTo>
                  <a:pt x="392295" y="2044700"/>
                </a:lnTo>
                <a:lnTo>
                  <a:pt x="385789" y="2057400"/>
                </a:lnTo>
                <a:lnTo>
                  <a:pt x="378061" y="2057400"/>
                </a:lnTo>
                <a:lnTo>
                  <a:pt x="369090" y="2070100"/>
                </a:lnTo>
                <a:lnTo>
                  <a:pt x="358861" y="2082800"/>
                </a:lnTo>
                <a:lnTo>
                  <a:pt x="348403" y="2095500"/>
                </a:lnTo>
                <a:lnTo>
                  <a:pt x="390338" y="2095500"/>
                </a:lnTo>
                <a:lnTo>
                  <a:pt x="413096" y="2057400"/>
                </a:lnTo>
                <a:lnTo>
                  <a:pt x="429848" y="2019300"/>
                </a:lnTo>
                <a:lnTo>
                  <a:pt x="436059" y="1981200"/>
                </a:lnTo>
                <a:lnTo>
                  <a:pt x="435965" y="1968500"/>
                </a:lnTo>
                <a:close/>
              </a:path>
              <a:path w="2539365" h="2247900">
                <a:moveTo>
                  <a:pt x="431977" y="1663700"/>
                </a:moveTo>
                <a:lnTo>
                  <a:pt x="428383" y="1663700"/>
                </a:lnTo>
                <a:lnTo>
                  <a:pt x="588568" y="1905000"/>
                </a:lnTo>
                <a:lnTo>
                  <a:pt x="609904" y="1892300"/>
                </a:lnTo>
                <a:lnTo>
                  <a:pt x="493318" y="1714500"/>
                </a:lnTo>
                <a:lnTo>
                  <a:pt x="555485" y="1714500"/>
                </a:lnTo>
                <a:lnTo>
                  <a:pt x="431977" y="1663700"/>
                </a:lnTo>
                <a:close/>
              </a:path>
              <a:path w="2539365" h="2247900">
                <a:moveTo>
                  <a:pt x="313169" y="1828800"/>
                </a:moveTo>
                <a:lnTo>
                  <a:pt x="249821" y="1828800"/>
                </a:lnTo>
                <a:lnTo>
                  <a:pt x="235504" y="1841500"/>
                </a:lnTo>
                <a:lnTo>
                  <a:pt x="214466" y="1841500"/>
                </a:lnTo>
                <a:lnTo>
                  <a:pt x="203770" y="1854200"/>
                </a:lnTo>
                <a:lnTo>
                  <a:pt x="294495" y="1854200"/>
                </a:lnTo>
                <a:lnTo>
                  <a:pt x="307378" y="1866900"/>
                </a:lnTo>
                <a:lnTo>
                  <a:pt x="313169" y="1828800"/>
                </a:lnTo>
                <a:close/>
              </a:path>
              <a:path w="2539365" h="2247900">
                <a:moveTo>
                  <a:pt x="555485" y="1714500"/>
                </a:moveTo>
                <a:lnTo>
                  <a:pt x="493318" y="1714500"/>
                </a:lnTo>
                <a:lnTo>
                  <a:pt x="710488" y="1803400"/>
                </a:lnTo>
                <a:lnTo>
                  <a:pt x="716076" y="1803400"/>
                </a:lnTo>
                <a:lnTo>
                  <a:pt x="706213" y="1765300"/>
                </a:lnTo>
                <a:lnTo>
                  <a:pt x="678992" y="1765300"/>
                </a:lnTo>
                <a:lnTo>
                  <a:pt x="555485" y="1714500"/>
                </a:lnTo>
                <a:close/>
              </a:path>
              <a:path w="2539365" h="2247900">
                <a:moveTo>
                  <a:pt x="613968" y="1498600"/>
                </a:moveTo>
                <a:lnTo>
                  <a:pt x="610412" y="1498600"/>
                </a:lnTo>
                <a:lnTo>
                  <a:pt x="678992" y="1765300"/>
                </a:lnTo>
                <a:lnTo>
                  <a:pt x="706213" y="1765300"/>
                </a:lnTo>
                <a:lnTo>
                  <a:pt x="656894" y="1574800"/>
                </a:lnTo>
                <a:lnTo>
                  <a:pt x="703376" y="1574800"/>
                </a:lnTo>
                <a:lnTo>
                  <a:pt x="613968" y="1498600"/>
                </a:lnTo>
                <a:close/>
              </a:path>
              <a:path w="2539365" h="2247900">
                <a:moveTo>
                  <a:pt x="703376" y="1574800"/>
                </a:moveTo>
                <a:lnTo>
                  <a:pt x="656894" y="1574800"/>
                </a:lnTo>
                <a:lnTo>
                  <a:pt x="815898" y="1714500"/>
                </a:lnTo>
                <a:lnTo>
                  <a:pt x="837488" y="1689100"/>
                </a:lnTo>
                <a:lnTo>
                  <a:pt x="703376" y="1574800"/>
                </a:lnTo>
                <a:close/>
              </a:path>
              <a:path w="2539365" h="2247900">
                <a:moveTo>
                  <a:pt x="778814" y="1358900"/>
                </a:moveTo>
                <a:lnTo>
                  <a:pt x="773353" y="1358900"/>
                </a:lnTo>
                <a:lnTo>
                  <a:pt x="860856" y="1676400"/>
                </a:lnTo>
                <a:lnTo>
                  <a:pt x="885494" y="1651000"/>
                </a:lnTo>
                <a:lnTo>
                  <a:pt x="856792" y="1549400"/>
                </a:lnTo>
                <a:lnTo>
                  <a:pt x="883934" y="1524000"/>
                </a:lnTo>
                <a:lnTo>
                  <a:pt x="848283" y="1524000"/>
                </a:lnTo>
                <a:lnTo>
                  <a:pt x="816660" y="1409700"/>
                </a:lnTo>
                <a:lnTo>
                  <a:pt x="896620" y="1409700"/>
                </a:lnTo>
                <a:lnTo>
                  <a:pt x="778814" y="1358900"/>
                </a:lnTo>
                <a:close/>
              </a:path>
              <a:path w="2539365" h="2247900">
                <a:moveTo>
                  <a:pt x="896620" y="1409700"/>
                </a:moveTo>
                <a:lnTo>
                  <a:pt x="816660" y="1409700"/>
                </a:lnTo>
                <a:lnTo>
                  <a:pt x="923721" y="1447800"/>
                </a:lnTo>
                <a:lnTo>
                  <a:pt x="848283" y="1524000"/>
                </a:lnTo>
                <a:lnTo>
                  <a:pt x="883934" y="1524000"/>
                </a:lnTo>
                <a:lnTo>
                  <a:pt x="951788" y="1460500"/>
                </a:lnTo>
                <a:lnTo>
                  <a:pt x="1014425" y="1460500"/>
                </a:lnTo>
                <a:lnTo>
                  <a:pt x="896620" y="1409700"/>
                </a:lnTo>
                <a:close/>
              </a:path>
              <a:path w="2539365" h="2247900">
                <a:moveTo>
                  <a:pt x="1014425" y="1460500"/>
                </a:moveTo>
                <a:lnTo>
                  <a:pt x="951788" y="1460500"/>
                </a:lnTo>
                <a:lnTo>
                  <a:pt x="1049578" y="1511300"/>
                </a:lnTo>
                <a:lnTo>
                  <a:pt x="1073327" y="1485900"/>
                </a:lnTo>
                <a:lnTo>
                  <a:pt x="1014425" y="1460500"/>
                </a:lnTo>
                <a:close/>
              </a:path>
              <a:path w="2539365" h="2247900">
                <a:moveTo>
                  <a:pt x="1029236" y="1181100"/>
                </a:moveTo>
                <a:lnTo>
                  <a:pt x="974876" y="1181100"/>
                </a:lnTo>
                <a:lnTo>
                  <a:pt x="961567" y="1193800"/>
                </a:lnTo>
                <a:lnTo>
                  <a:pt x="917625" y="1231900"/>
                </a:lnTo>
                <a:lnTo>
                  <a:pt x="1109268" y="1460500"/>
                </a:lnTo>
                <a:lnTo>
                  <a:pt x="1131366" y="1435100"/>
                </a:lnTo>
                <a:lnTo>
                  <a:pt x="1042339" y="1333500"/>
                </a:lnTo>
                <a:lnTo>
                  <a:pt x="1054785" y="1320800"/>
                </a:lnTo>
                <a:lnTo>
                  <a:pt x="1195612" y="1320800"/>
                </a:lnTo>
                <a:lnTo>
                  <a:pt x="1140732" y="1308100"/>
                </a:lnTo>
                <a:lnTo>
                  <a:pt x="1023543" y="1308100"/>
                </a:lnTo>
                <a:lnTo>
                  <a:pt x="958392" y="1244600"/>
                </a:lnTo>
                <a:lnTo>
                  <a:pt x="997338" y="1206500"/>
                </a:lnTo>
                <a:lnTo>
                  <a:pt x="1008175" y="1193800"/>
                </a:lnTo>
                <a:lnTo>
                  <a:pt x="1018563" y="1193800"/>
                </a:lnTo>
                <a:lnTo>
                  <a:pt x="1029236" y="1181100"/>
                </a:lnTo>
                <a:close/>
              </a:path>
              <a:path w="2539365" h="2247900">
                <a:moveTo>
                  <a:pt x="1195612" y="1320800"/>
                </a:moveTo>
                <a:lnTo>
                  <a:pt x="1054785" y="1320800"/>
                </a:lnTo>
                <a:lnTo>
                  <a:pt x="1223187" y="1358900"/>
                </a:lnTo>
                <a:lnTo>
                  <a:pt x="1250492" y="1333500"/>
                </a:lnTo>
                <a:lnTo>
                  <a:pt x="1195612" y="1320800"/>
                </a:lnTo>
                <a:close/>
              </a:path>
              <a:path w="2539365" h="2247900">
                <a:moveTo>
                  <a:pt x="1105684" y="1168400"/>
                </a:moveTo>
                <a:lnTo>
                  <a:pt x="996883" y="1168400"/>
                </a:lnTo>
                <a:lnTo>
                  <a:pt x="986652" y="1181100"/>
                </a:lnTo>
                <a:lnTo>
                  <a:pt x="1067738" y="1181100"/>
                </a:lnTo>
                <a:lnTo>
                  <a:pt x="1077458" y="1193800"/>
                </a:lnTo>
                <a:lnTo>
                  <a:pt x="1088411" y="1206500"/>
                </a:lnTo>
                <a:lnTo>
                  <a:pt x="1093210" y="1206500"/>
                </a:lnTo>
                <a:lnTo>
                  <a:pt x="1096138" y="1231900"/>
                </a:lnTo>
                <a:lnTo>
                  <a:pt x="1094389" y="1244600"/>
                </a:lnTo>
                <a:lnTo>
                  <a:pt x="1088834" y="1257300"/>
                </a:lnTo>
                <a:lnTo>
                  <a:pt x="1082383" y="1257300"/>
                </a:lnTo>
                <a:lnTo>
                  <a:pt x="1073349" y="1270000"/>
                </a:lnTo>
                <a:lnTo>
                  <a:pt x="1061770" y="1282700"/>
                </a:lnTo>
                <a:lnTo>
                  <a:pt x="1023543" y="1308100"/>
                </a:lnTo>
                <a:lnTo>
                  <a:pt x="1140732" y="1308100"/>
                </a:lnTo>
                <a:lnTo>
                  <a:pt x="1085852" y="1295400"/>
                </a:lnTo>
                <a:lnTo>
                  <a:pt x="1095107" y="1282700"/>
                </a:lnTo>
                <a:lnTo>
                  <a:pt x="1103315" y="1282700"/>
                </a:lnTo>
                <a:lnTo>
                  <a:pt x="1110618" y="1270000"/>
                </a:lnTo>
                <a:lnTo>
                  <a:pt x="1117155" y="1257300"/>
                </a:lnTo>
                <a:lnTo>
                  <a:pt x="1123067" y="1244600"/>
                </a:lnTo>
                <a:lnTo>
                  <a:pt x="1125524" y="1231900"/>
                </a:lnTo>
                <a:lnTo>
                  <a:pt x="1125997" y="1219200"/>
                </a:lnTo>
                <a:lnTo>
                  <a:pt x="1124342" y="1206500"/>
                </a:lnTo>
                <a:lnTo>
                  <a:pt x="1120312" y="1193800"/>
                </a:lnTo>
                <a:lnTo>
                  <a:pt x="1114134" y="1181100"/>
                </a:lnTo>
                <a:lnTo>
                  <a:pt x="1105684" y="1168400"/>
                </a:lnTo>
                <a:close/>
              </a:path>
              <a:path w="2539365" h="2247900">
                <a:moveTo>
                  <a:pt x="1225196" y="1028700"/>
                </a:moveTo>
                <a:lnTo>
                  <a:pt x="1195755" y="1028700"/>
                </a:lnTo>
                <a:lnTo>
                  <a:pt x="1276019" y="1308100"/>
                </a:lnTo>
                <a:lnTo>
                  <a:pt x="1336789" y="1257300"/>
                </a:lnTo>
                <a:lnTo>
                  <a:pt x="1291386" y="1257300"/>
                </a:lnTo>
                <a:lnTo>
                  <a:pt x="1225196" y="1028700"/>
                </a:lnTo>
                <a:close/>
              </a:path>
              <a:path w="2539365" h="2247900">
                <a:moveTo>
                  <a:pt x="1378889" y="1181100"/>
                </a:moveTo>
                <a:lnTo>
                  <a:pt x="1291386" y="1257300"/>
                </a:lnTo>
                <a:lnTo>
                  <a:pt x="1336789" y="1257300"/>
                </a:lnTo>
                <a:lnTo>
                  <a:pt x="1397558" y="1206500"/>
                </a:lnTo>
                <a:lnTo>
                  <a:pt x="1378889" y="1181100"/>
                </a:lnTo>
                <a:close/>
              </a:path>
              <a:path w="2539365" h="2247900">
                <a:moveTo>
                  <a:pt x="1340027" y="863600"/>
                </a:moveTo>
                <a:lnTo>
                  <a:pt x="1334693" y="876300"/>
                </a:lnTo>
                <a:lnTo>
                  <a:pt x="1422196" y="1181100"/>
                </a:lnTo>
                <a:lnTo>
                  <a:pt x="1446834" y="1168400"/>
                </a:lnTo>
                <a:lnTo>
                  <a:pt x="1418005" y="1066800"/>
                </a:lnTo>
                <a:lnTo>
                  <a:pt x="1458772" y="1028700"/>
                </a:lnTo>
                <a:lnTo>
                  <a:pt x="1409623" y="1028700"/>
                </a:lnTo>
                <a:lnTo>
                  <a:pt x="1378000" y="914400"/>
                </a:lnTo>
                <a:lnTo>
                  <a:pt x="1447169" y="914400"/>
                </a:lnTo>
                <a:lnTo>
                  <a:pt x="1340027" y="863600"/>
                </a:lnTo>
                <a:close/>
              </a:path>
              <a:path w="2539365" h="2247900">
                <a:moveTo>
                  <a:pt x="1085502" y="1155700"/>
                </a:moveTo>
                <a:lnTo>
                  <a:pt x="1012668" y="1155700"/>
                </a:lnTo>
                <a:lnTo>
                  <a:pt x="1005558" y="1168400"/>
                </a:lnTo>
                <a:lnTo>
                  <a:pt x="1096022" y="1168400"/>
                </a:lnTo>
                <a:lnTo>
                  <a:pt x="1085502" y="1155700"/>
                </a:lnTo>
                <a:close/>
              </a:path>
              <a:path w="2539365" h="2247900">
                <a:moveTo>
                  <a:pt x="1061413" y="1143000"/>
                </a:moveTo>
                <a:lnTo>
                  <a:pt x="1037125" y="1143000"/>
                </a:lnTo>
                <a:lnTo>
                  <a:pt x="1024971" y="1155700"/>
                </a:lnTo>
                <a:lnTo>
                  <a:pt x="1074006" y="1155700"/>
                </a:lnTo>
                <a:lnTo>
                  <a:pt x="1061413" y="1143000"/>
                </a:lnTo>
                <a:close/>
              </a:path>
              <a:path w="2539365" h="2247900">
                <a:moveTo>
                  <a:pt x="1210487" y="977900"/>
                </a:moveTo>
                <a:lnTo>
                  <a:pt x="1094155" y="1079500"/>
                </a:lnTo>
                <a:lnTo>
                  <a:pt x="1112697" y="1104900"/>
                </a:lnTo>
                <a:lnTo>
                  <a:pt x="1195755" y="1028700"/>
                </a:lnTo>
                <a:lnTo>
                  <a:pt x="1225196" y="1028700"/>
                </a:lnTo>
                <a:lnTo>
                  <a:pt x="1210487" y="977900"/>
                </a:lnTo>
                <a:close/>
              </a:path>
              <a:path w="2539365" h="2247900">
                <a:moveTo>
                  <a:pt x="1447169" y="914400"/>
                </a:moveTo>
                <a:lnTo>
                  <a:pt x="1378000" y="914400"/>
                </a:lnTo>
                <a:lnTo>
                  <a:pt x="1485061" y="965200"/>
                </a:lnTo>
                <a:lnTo>
                  <a:pt x="1409623" y="1028700"/>
                </a:lnTo>
                <a:lnTo>
                  <a:pt x="1458772" y="1028700"/>
                </a:lnTo>
                <a:lnTo>
                  <a:pt x="1513128" y="977900"/>
                </a:lnTo>
                <a:lnTo>
                  <a:pt x="1581096" y="977900"/>
                </a:lnTo>
                <a:lnTo>
                  <a:pt x="1447169" y="914400"/>
                </a:lnTo>
                <a:close/>
              </a:path>
              <a:path w="2539365" h="2247900">
                <a:moveTo>
                  <a:pt x="1581096" y="977900"/>
                </a:moveTo>
                <a:lnTo>
                  <a:pt x="1513128" y="977900"/>
                </a:lnTo>
                <a:lnTo>
                  <a:pt x="1610918" y="1016000"/>
                </a:lnTo>
                <a:lnTo>
                  <a:pt x="1634667" y="1003300"/>
                </a:lnTo>
                <a:lnTo>
                  <a:pt x="1581096" y="977900"/>
                </a:lnTo>
                <a:close/>
              </a:path>
              <a:path w="2539365" h="2247900">
                <a:moveTo>
                  <a:pt x="1626966" y="685800"/>
                </a:moveTo>
                <a:lnTo>
                  <a:pt x="1555419" y="685800"/>
                </a:lnTo>
                <a:lnTo>
                  <a:pt x="1544958" y="698500"/>
                </a:lnTo>
                <a:lnTo>
                  <a:pt x="1533740" y="698500"/>
                </a:lnTo>
                <a:lnTo>
                  <a:pt x="1521764" y="711200"/>
                </a:lnTo>
                <a:lnTo>
                  <a:pt x="1478330" y="749300"/>
                </a:lnTo>
                <a:lnTo>
                  <a:pt x="1669973" y="965200"/>
                </a:lnTo>
                <a:lnTo>
                  <a:pt x="1719530" y="927100"/>
                </a:lnTo>
                <a:lnTo>
                  <a:pt x="1672894" y="927100"/>
                </a:lnTo>
                <a:lnTo>
                  <a:pt x="1599361" y="838200"/>
                </a:lnTo>
                <a:lnTo>
                  <a:pt x="1618318" y="825500"/>
                </a:lnTo>
                <a:lnTo>
                  <a:pt x="1580057" y="825500"/>
                </a:lnTo>
                <a:lnTo>
                  <a:pt x="1518589" y="749300"/>
                </a:lnTo>
                <a:lnTo>
                  <a:pt x="1554588" y="723900"/>
                </a:lnTo>
                <a:lnTo>
                  <a:pt x="1565928" y="711200"/>
                </a:lnTo>
                <a:lnTo>
                  <a:pt x="1645323" y="711200"/>
                </a:lnTo>
                <a:lnTo>
                  <a:pt x="1626966" y="685800"/>
                </a:lnTo>
                <a:close/>
              </a:path>
              <a:path w="2539365" h="2247900">
                <a:moveTo>
                  <a:pt x="1645323" y="711200"/>
                </a:moveTo>
                <a:lnTo>
                  <a:pt x="1599492" y="711200"/>
                </a:lnTo>
                <a:lnTo>
                  <a:pt x="1610073" y="723900"/>
                </a:lnTo>
                <a:lnTo>
                  <a:pt x="1621655" y="723900"/>
                </a:lnTo>
                <a:lnTo>
                  <a:pt x="1626013" y="736600"/>
                </a:lnTo>
                <a:lnTo>
                  <a:pt x="1628422" y="762000"/>
                </a:lnTo>
                <a:lnTo>
                  <a:pt x="1626134" y="762000"/>
                </a:lnTo>
                <a:lnTo>
                  <a:pt x="1620138" y="787400"/>
                </a:lnTo>
                <a:lnTo>
                  <a:pt x="1682475" y="787400"/>
                </a:lnTo>
                <a:lnTo>
                  <a:pt x="1695353" y="800100"/>
                </a:lnTo>
                <a:lnTo>
                  <a:pt x="1717140" y="800100"/>
                </a:lnTo>
                <a:lnTo>
                  <a:pt x="1727747" y="812800"/>
                </a:lnTo>
                <a:lnTo>
                  <a:pt x="1733711" y="825500"/>
                </a:lnTo>
                <a:lnTo>
                  <a:pt x="1736783" y="838200"/>
                </a:lnTo>
                <a:lnTo>
                  <a:pt x="1736900" y="850900"/>
                </a:lnTo>
                <a:lnTo>
                  <a:pt x="1734245" y="863600"/>
                </a:lnTo>
                <a:lnTo>
                  <a:pt x="1728075" y="876300"/>
                </a:lnTo>
                <a:lnTo>
                  <a:pt x="1721218" y="889000"/>
                </a:lnTo>
                <a:lnTo>
                  <a:pt x="1711931" y="889000"/>
                </a:lnTo>
                <a:lnTo>
                  <a:pt x="1700199" y="901700"/>
                </a:lnTo>
                <a:lnTo>
                  <a:pt x="1672894" y="927100"/>
                </a:lnTo>
                <a:lnTo>
                  <a:pt x="1719530" y="927100"/>
                </a:lnTo>
                <a:lnTo>
                  <a:pt x="1751736" y="889000"/>
                </a:lnTo>
                <a:lnTo>
                  <a:pt x="1765261" y="850900"/>
                </a:lnTo>
                <a:lnTo>
                  <a:pt x="1767134" y="838200"/>
                </a:lnTo>
                <a:lnTo>
                  <a:pt x="1765875" y="825500"/>
                </a:lnTo>
                <a:lnTo>
                  <a:pt x="1762731" y="812800"/>
                </a:lnTo>
                <a:lnTo>
                  <a:pt x="1757492" y="812800"/>
                </a:lnTo>
                <a:lnTo>
                  <a:pt x="1749950" y="800100"/>
                </a:lnTo>
                <a:lnTo>
                  <a:pt x="1739897" y="787400"/>
                </a:lnTo>
                <a:lnTo>
                  <a:pt x="1729979" y="774700"/>
                </a:lnTo>
                <a:lnTo>
                  <a:pt x="1652741" y="774700"/>
                </a:lnTo>
                <a:lnTo>
                  <a:pt x="1655605" y="762000"/>
                </a:lnTo>
                <a:lnTo>
                  <a:pt x="1656404" y="749300"/>
                </a:lnTo>
                <a:lnTo>
                  <a:pt x="1655012" y="736600"/>
                </a:lnTo>
                <a:lnTo>
                  <a:pt x="1651403" y="723900"/>
                </a:lnTo>
                <a:lnTo>
                  <a:pt x="1645323" y="711200"/>
                </a:lnTo>
                <a:close/>
              </a:path>
              <a:path w="2539365" h="2247900">
                <a:moveTo>
                  <a:pt x="1682475" y="787400"/>
                </a:moveTo>
                <a:lnTo>
                  <a:pt x="1613501" y="787400"/>
                </a:lnTo>
                <a:lnTo>
                  <a:pt x="1604331" y="800100"/>
                </a:lnTo>
                <a:lnTo>
                  <a:pt x="1592630" y="812800"/>
                </a:lnTo>
                <a:lnTo>
                  <a:pt x="1580057" y="825500"/>
                </a:lnTo>
                <a:lnTo>
                  <a:pt x="1618318" y="825500"/>
                </a:lnTo>
                <a:lnTo>
                  <a:pt x="1629373" y="812800"/>
                </a:lnTo>
                <a:lnTo>
                  <a:pt x="1639539" y="812800"/>
                </a:lnTo>
                <a:lnTo>
                  <a:pt x="1649147" y="800100"/>
                </a:lnTo>
                <a:lnTo>
                  <a:pt x="1670338" y="800100"/>
                </a:lnTo>
                <a:lnTo>
                  <a:pt x="1682475" y="787400"/>
                </a:lnTo>
                <a:close/>
              </a:path>
              <a:path w="2539365" h="2247900">
                <a:moveTo>
                  <a:pt x="1707885" y="762000"/>
                </a:moveTo>
                <a:lnTo>
                  <a:pt x="1666217" y="762000"/>
                </a:lnTo>
                <a:lnTo>
                  <a:pt x="1652741" y="774700"/>
                </a:lnTo>
                <a:lnTo>
                  <a:pt x="1717620" y="774700"/>
                </a:lnTo>
                <a:lnTo>
                  <a:pt x="1707885" y="762000"/>
                </a:lnTo>
                <a:close/>
              </a:path>
              <a:path w="2539365" h="2247900">
                <a:moveTo>
                  <a:pt x="1916208" y="749300"/>
                </a:moveTo>
                <a:lnTo>
                  <a:pt x="1789035" y="749300"/>
                </a:lnTo>
                <a:lnTo>
                  <a:pt x="1800730" y="762000"/>
                </a:lnTo>
                <a:lnTo>
                  <a:pt x="1904648" y="762000"/>
                </a:lnTo>
                <a:lnTo>
                  <a:pt x="1916208" y="749300"/>
                </a:lnTo>
                <a:close/>
              </a:path>
              <a:path w="2539365" h="2247900">
                <a:moveTo>
                  <a:pt x="1938990" y="736600"/>
                </a:moveTo>
                <a:lnTo>
                  <a:pt x="1767897" y="736600"/>
                </a:lnTo>
                <a:lnTo>
                  <a:pt x="1778114" y="749300"/>
                </a:lnTo>
                <a:lnTo>
                  <a:pt x="1927646" y="749300"/>
                </a:lnTo>
                <a:lnTo>
                  <a:pt x="1938990" y="736600"/>
                </a:lnTo>
                <a:close/>
              </a:path>
              <a:path w="2539365" h="2247900">
                <a:moveTo>
                  <a:pt x="1812225" y="495300"/>
                </a:moveTo>
                <a:lnTo>
                  <a:pt x="1753920" y="495300"/>
                </a:lnTo>
                <a:lnTo>
                  <a:pt x="1746314" y="508000"/>
                </a:lnTo>
                <a:lnTo>
                  <a:pt x="1738289" y="520700"/>
                </a:lnTo>
                <a:lnTo>
                  <a:pt x="1730936" y="520700"/>
                </a:lnTo>
                <a:lnTo>
                  <a:pt x="1724200" y="533400"/>
                </a:lnTo>
                <a:lnTo>
                  <a:pt x="1707145" y="571500"/>
                </a:lnTo>
                <a:lnTo>
                  <a:pt x="1701887" y="609600"/>
                </a:lnTo>
                <a:lnTo>
                  <a:pt x="1702150" y="622300"/>
                </a:lnTo>
                <a:lnTo>
                  <a:pt x="1709231" y="660400"/>
                </a:lnTo>
                <a:lnTo>
                  <a:pt x="1725242" y="698500"/>
                </a:lnTo>
                <a:lnTo>
                  <a:pt x="1732520" y="711200"/>
                </a:lnTo>
                <a:lnTo>
                  <a:pt x="1740777" y="711200"/>
                </a:lnTo>
                <a:lnTo>
                  <a:pt x="1749298" y="723900"/>
                </a:lnTo>
                <a:lnTo>
                  <a:pt x="1758315" y="736600"/>
                </a:lnTo>
                <a:lnTo>
                  <a:pt x="1813698" y="736600"/>
                </a:lnTo>
                <a:lnTo>
                  <a:pt x="1802314" y="723900"/>
                </a:lnTo>
                <a:lnTo>
                  <a:pt x="1791323" y="723900"/>
                </a:lnTo>
                <a:lnTo>
                  <a:pt x="1780686" y="711200"/>
                </a:lnTo>
                <a:lnTo>
                  <a:pt x="1770366" y="698500"/>
                </a:lnTo>
                <a:lnTo>
                  <a:pt x="1760326" y="698500"/>
                </a:lnTo>
                <a:lnTo>
                  <a:pt x="1752692" y="685800"/>
                </a:lnTo>
                <a:lnTo>
                  <a:pt x="1736506" y="647700"/>
                </a:lnTo>
                <a:lnTo>
                  <a:pt x="1731433" y="609600"/>
                </a:lnTo>
                <a:lnTo>
                  <a:pt x="1732414" y="596900"/>
                </a:lnTo>
                <a:lnTo>
                  <a:pt x="1743174" y="558800"/>
                </a:lnTo>
                <a:lnTo>
                  <a:pt x="1756144" y="533400"/>
                </a:lnTo>
                <a:lnTo>
                  <a:pt x="1764259" y="533400"/>
                </a:lnTo>
                <a:lnTo>
                  <a:pt x="1773478" y="520700"/>
                </a:lnTo>
                <a:lnTo>
                  <a:pt x="1780426" y="508000"/>
                </a:lnTo>
                <a:lnTo>
                  <a:pt x="1800445" y="508000"/>
                </a:lnTo>
                <a:lnTo>
                  <a:pt x="1812225" y="495300"/>
                </a:lnTo>
                <a:close/>
              </a:path>
              <a:path w="2539365" h="2247900">
                <a:moveTo>
                  <a:pt x="1945885" y="482600"/>
                </a:moveTo>
                <a:lnTo>
                  <a:pt x="1775423" y="482600"/>
                </a:lnTo>
                <a:lnTo>
                  <a:pt x="1764534" y="495300"/>
                </a:lnTo>
                <a:lnTo>
                  <a:pt x="1903453" y="495300"/>
                </a:lnTo>
                <a:lnTo>
                  <a:pt x="1913697" y="508000"/>
                </a:lnTo>
                <a:lnTo>
                  <a:pt x="1923745" y="508000"/>
                </a:lnTo>
                <a:lnTo>
                  <a:pt x="1933764" y="520700"/>
                </a:lnTo>
                <a:lnTo>
                  <a:pt x="1943922" y="533400"/>
                </a:lnTo>
                <a:lnTo>
                  <a:pt x="1954388" y="533400"/>
                </a:lnTo>
                <a:lnTo>
                  <a:pt x="1961353" y="546100"/>
                </a:lnTo>
                <a:lnTo>
                  <a:pt x="1976593" y="584200"/>
                </a:lnTo>
                <a:lnTo>
                  <a:pt x="1981045" y="609600"/>
                </a:lnTo>
                <a:lnTo>
                  <a:pt x="1980910" y="622300"/>
                </a:lnTo>
                <a:lnTo>
                  <a:pt x="1972388" y="660400"/>
                </a:lnTo>
                <a:lnTo>
                  <a:pt x="1961148" y="685800"/>
                </a:lnTo>
                <a:lnTo>
                  <a:pt x="1953671" y="685800"/>
                </a:lnTo>
                <a:lnTo>
                  <a:pt x="1944791" y="698500"/>
                </a:lnTo>
                <a:lnTo>
                  <a:pt x="1934385" y="711200"/>
                </a:lnTo>
                <a:lnTo>
                  <a:pt x="1924821" y="723900"/>
                </a:lnTo>
                <a:lnTo>
                  <a:pt x="1904090" y="723900"/>
                </a:lnTo>
                <a:lnTo>
                  <a:pt x="1892703" y="736600"/>
                </a:lnTo>
                <a:lnTo>
                  <a:pt x="1950267" y="736600"/>
                </a:lnTo>
                <a:lnTo>
                  <a:pt x="1961505" y="723900"/>
                </a:lnTo>
                <a:lnTo>
                  <a:pt x="1970849" y="711200"/>
                </a:lnTo>
                <a:lnTo>
                  <a:pt x="1979203" y="711200"/>
                </a:lnTo>
                <a:lnTo>
                  <a:pt x="1998327" y="673100"/>
                </a:lnTo>
                <a:lnTo>
                  <a:pt x="2008551" y="635000"/>
                </a:lnTo>
                <a:lnTo>
                  <a:pt x="2010200" y="609600"/>
                </a:lnTo>
                <a:lnTo>
                  <a:pt x="2009477" y="596900"/>
                </a:lnTo>
                <a:lnTo>
                  <a:pt x="2007772" y="584200"/>
                </a:lnTo>
                <a:lnTo>
                  <a:pt x="2005043" y="571500"/>
                </a:lnTo>
                <a:lnTo>
                  <a:pt x="2001249" y="558800"/>
                </a:lnTo>
                <a:lnTo>
                  <a:pt x="1996350" y="546100"/>
                </a:lnTo>
                <a:lnTo>
                  <a:pt x="1990306" y="546100"/>
                </a:lnTo>
                <a:lnTo>
                  <a:pt x="1983075" y="533400"/>
                </a:lnTo>
                <a:lnTo>
                  <a:pt x="1974616" y="520700"/>
                </a:lnTo>
                <a:lnTo>
                  <a:pt x="1964890" y="508000"/>
                </a:lnTo>
                <a:lnTo>
                  <a:pt x="1955640" y="495300"/>
                </a:lnTo>
                <a:lnTo>
                  <a:pt x="1945885" y="482600"/>
                </a:lnTo>
                <a:close/>
              </a:path>
              <a:path w="2539365" h="2247900">
                <a:moveTo>
                  <a:pt x="1590833" y="673100"/>
                </a:moveTo>
                <a:lnTo>
                  <a:pt x="1578461" y="685800"/>
                </a:lnTo>
                <a:lnTo>
                  <a:pt x="1602624" y="685800"/>
                </a:lnTo>
                <a:lnTo>
                  <a:pt x="1590833" y="673100"/>
                </a:lnTo>
                <a:close/>
              </a:path>
              <a:path w="2539365" h="2247900">
                <a:moveTo>
                  <a:pt x="2010619" y="368300"/>
                </a:moveTo>
                <a:lnTo>
                  <a:pt x="1966518" y="368300"/>
                </a:lnTo>
                <a:lnTo>
                  <a:pt x="2139492" y="558800"/>
                </a:lnTo>
                <a:lnTo>
                  <a:pt x="2161971" y="546100"/>
                </a:lnTo>
                <a:lnTo>
                  <a:pt x="2010619" y="368300"/>
                </a:lnTo>
                <a:close/>
              </a:path>
              <a:path w="2539365" h="2247900">
                <a:moveTo>
                  <a:pt x="1924667" y="469900"/>
                </a:moveTo>
                <a:lnTo>
                  <a:pt x="1798031" y="469900"/>
                </a:lnTo>
                <a:lnTo>
                  <a:pt x="1786588" y="482600"/>
                </a:lnTo>
                <a:lnTo>
                  <a:pt x="1935576" y="482600"/>
                </a:lnTo>
                <a:lnTo>
                  <a:pt x="1924667" y="469900"/>
                </a:lnTo>
                <a:close/>
              </a:path>
              <a:path w="2539365" h="2247900">
                <a:moveTo>
                  <a:pt x="1887857" y="457200"/>
                </a:moveTo>
                <a:lnTo>
                  <a:pt x="1821754" y="457200"/>
                </a:lnTo>
                <a:lnTo>
                  <a:pt x="1809753" y="469900"/>
                </a:lnTo>
                <a:lnTo>
                  <a:pt x="1900855" y="469900"/>
                </a:lnTo>
                <a:lnTo>
                  <a:pt x="1887857" y="457200"/>
                </a:lnTo>
                <a:close/>
              </a:path>
              <a:path w="2539365" h="2247900">
                <a:moveTo>
                  <a:pt x="2141810" y="254000"/>
                </a:moveTo>
                <a:lnTo>
                  <a:pt x="2097709" y="254000"/>
                </a:lnTo>
                <a:lnTo>
                  <a:pt x="2270683" y="444500"/>
                </a:lnTo>
                <a:lnTo>
                  <a:pt x="2293162" y="431800"/>
                </a:lnTo>
                <a:lnTo>
                  <a:pt x="2141810" y="254000"/>
                </a:lnTo>
                <a:close/>
              </a:path>
              <a:path w="2539365" h="2247900">
                <a:moveTo>
                  <a:pt x="2019477" y="279400"/>
                </a:moveTo>
                <a:lnTo>
                  <a:pt x="1898573" y="381000"/>
                </a:lnTo>
                <a:lnTo>
                  <a:pt x="1917369" y="406400"/>
                </a:lnTo>
                <a:lnTo>
                  <a:pt x="1966518" y="368300"/>
                </a:lnTo>
                <a:lnTo>
                  <a:pt x="2010619" y="368300"/>
                </a:lnTo>
                <a:lnTo>
                  <a:pt x="1988997" y="342900"/>
                </a:lnTo>
                <a:lnTo>
                  <a:pt x="2038273" y="304800"/>
                </a:lnTo>
                <a:lnTo>
                  <a:pt x="2019477" y="279400"/>
                </a:lnTo>
                <a:close/>
              </a:path>
              <a:path w="2539365" h="2247900">
                <a:moveTo>
                  <a:pt x="2445292" y="292100"/>
                </a:moveTo>
                <a:lnTo>
                  <a:pt x="2329806" y="292100"/>
                </a:lnTo>
                <a:lnTo>
                  <a:pt x="2342343" y="304800"/>
                </a:lnTo>
                <a:lnTo>
                  <a:pt x="2433728" y="304800"/>
                </a:lnTo>
                <a:lnTo>
                  <a:pt x="2445292" y="292100"/>
                </a:lnTo>
                <a:close/>
              </a:path>
              <a:path w="2539365" h="2247900">
                <a:moveTo>
                  <a:pt x="2150541" y="165100"/>
                </a:moveTo>
                <a:lnTo>
                  <a:pt x="2029764" y="266700"/>
                </a:lnTo>
                <a:lnTo>
                  <a:pt x="2048433" y="292100"/>
                </a:lnTo>
                <a:lnTo>
                  <a:pt x="2097709" y="254000"/>
                </a:lnTo>
                <a:lnTo>
                  <a:pt x="2141810" y="254000"/>
                </a:lnTo>
                <a:lnTo>
                  <a:pt x="2120188" y="228600"/>
                </a:lnTo>
                <a:lnTo>
                  <a:pt x="2169337" y="190500"/>
                </a:lnTo>
                <a:lnTo>
                  <a:pt x="2150541" y="165100"/>
                </a:lnTo>
                <a:close/>
              </a:path>
              <a:path w="2539365" h="2247900">
                <a:moveTo>
                  <a:pt x="2468084" y="279400"/>
                </a:moveTo>
                <a:lnTo>
                  <a:pt x="2296974" y="279400"/>
                </a:lnTo>
                <a:lnTo>
                  <a:pt x="2307191" y="292100"/>
                </a:lnTo>
                <a:lnTo>
                  <a:pt x="2456735" y="292100"/>
                </a:lnTo>
                <a:lnTo>
                  <a:pt x="2468084" y="279400"/>
                </a:lnTo>
                <a:close/>
              </a:path>
              <a:path w="2539365" h="2247900">
                <a:moveTo>
                  <a:pt x="2309551" y="50800"/>
                </a:moveTo>
                <a:lnTo>
                  <a:pt x="2267416" y="50800"/>
                </a:lnTo>
                <a:lnTo>
                  <a:pt x="2260051" y="63500"/>
                </a:lnTo>
                <a:lnTo>
                  <a:pt x="2241446" y="101600"/>
                </a:lnTo>
                <a:lnTo>
                  <a:pt x="2231726" y="139700"/>
                </a:lnTo>
                <a:lnTo>
                  <a:pt x="2230965" y="152400"/>
                </a:lnTo>
                <a:lnTo>
                  <a:pt x="2231223" y="165100"/>
                </a:lnTo>
                <a:lnTo>
                  <a:pt x="2238284" y="203200"/>
                </a:lnTo>
                <a:lnTo>
                  <a:pt x="2254302" y="241300"/>
                </a:lnTo>
                <a:lnTo>
                  <a:pt x="2261587" y="241300"/>
                </a:lnTo>
                <a:lnTo>
                  <a:pt x="2269853" y="254000"/>
                </a:lnTo>
                <a:lnTo>
                  <a:pt x="2278375" y="266700"/>
                </a:lnTo>
                <a:lnTo>
                  <a:pt x="2287392" y="279400"/>
                </a:lnTo>
                <a:lnTo>
                  <a:pt x="2354577" y="279400"/>
                </a:lnTo>
                <a:lnTo>
                  <a:pt x="2342767" y="266700"/>
                </a:lnTo>
                <a:lnTo>
                  <a:pt x="2331386" y="266700"/>
                </a:lnTo>
                <a:lnTo>
                  <a:pt x="2320397" y="254000"/>
                </a:lnTo>
                <a:lnTo>
                  <a:pt x="2309761" y="254000"/>
                </a:lnTo>
                <a:lnTo>
                  <a:pt x="2299441" y="241300"/>
                </a:lnTo>
                <a:lnTo>
                  <a:pt x="2289401" y="228600"/>
                </a:lnTo>
                <a:lnTo>
                  <a:pt x="2281769" y="215900"/>
                </a:lnTo>
                <a:lnTo>
                  <a:pt x="2275265" y="215900"/>
                </a:lnTo>
                <a:lnTo>
                  <a:pt x="2262412" y="177800"/>
                </a:lnTo>
                <a:lnTo>
                  <a:pt x="2260511" y="152400"/>
                </a:lnTo>
                <a:lnTo>
                  <a:pt x="2261482" y="139700"/>
                </a:lnTo>
                <a:lnTo>
                  <a:pt x="2272220" y="101600"/>
                </a:lnTo>
                <a:lnTo>
                  <a:pt x="2293327" y="63500"/>
                </a:lnTo>
                <a:lnTo>
                  <a:pt x="2302560" y="63500"/>
                </a:lnTo>
                <a:lnTo>
                  <a:pt x="2309551" y="50800"/>
                </a:lnTo>
                <a:close/>
              </a:path>
              <a:path w="2539365" h="2247900">
                <a:moveTo>
                  <a:pt x="2474997" y="25400"/>
                </a:moveTo>
                <a:lnTo>
                  <a:pt x="2405482" y="25400"/>
                </a:lnTo>
                <a:lnTo>
                  <a:pt x="2418533" y="38100"/>
                </a:lnTo>
                <a:lnTo>
                  <a:pt x="2442804" y="38100"/>
                </a:lnTo>
                <a:lnTo>
                  <a:pt x="2462857" y="63500"/>
                </a:lnTo>
                <a:lnTo>
                  <a:pt x="2473008" y="63500"/>
                </a:lnTo>
                <a:lnTo>
                  <a:pt x="2483465" y="76200"/>
                </a:lnTo>
                <a:lnTo>
                  <a:pt x="2501492" y="114300"/>
                </a:lnTo>
                <a:lnTo>
                  <a:pt x="2510126" y="152400"/>
                </a:lnTo>
                <a:lnTo>
                  <a:pt x="2509988" y="165100"/>
                </a:lnTo>
                <a:lnTo>
                  <a:pt x="2508538" y="177800"/>
                </a:lnTo>
                <a:lnTo>
                  <a:pt x="2505707" y="190500"/>
                </a:lnTo>
                <a:lnTo>
                  <a:pt x="2501427" y="203200"/>
                </a:lnTo>
                <a:lnTo>
                  <a:pt x="2496385" y="215900"/>
                </a:lnTo>
                <a:lnTo>
                  <a:pt x="2490190" y="215900"/>
                </a:lnTo>
                <a:lnTo>
                  <a:pt x="2482717" y="228600"/>
                </a:lnTo>
                <a:lnTo>
                  <a:pt x="2473844" y="241300"/>
                </a:lnTo>
                <a:lnTo>
                  <a:pt x="2463446" y="254000"/>
                </a:lnTo>
                <a:lnTo>
                  <a:pt x="2453883" y="254000"/>
                </a:lnTo>
                <a:lnTo>
                  <a:pt x="2443823" y="266700"/>
                </a:lnTo>
                <a:lnTo>
                  <a:pt x="2433155" y="266700"/>
                </a:lnTo>
                <a:lnTo>
                  <a:pt x="2421769" y="279400"/>
                </a:lnTo>
                <a:lnTo>
                  <a:pt x="2479369" y="279400"/>
                </a:lnTo>
                <a:lnTo>
                  <a:pt x="2490615" y="266700"/>
                </a:lnTo>
                <a:lnTo>
                  <a:pt x="2499953" y="254000"/>
                </a:lnTo>
                <a:lnTo>
                  <a:pt x="2508302" y="241300"/>
                </a:lnTo>
                <a:lnTo>
                  <a:pt x="2515662" y="241300"/>
                </a:lnTo>
                <a:lnTo>
                  <a:pt x="2531810" y="203200"/>
                </a:lnTo>
                <a:lnTo>
                  <a:pt x="2539066" y="165100"/>
                </a:lnTo>
                <a:lnTo>
                  <a:pt x="2539282" y="152400"/>
                </a:lnTo>
                <a:lnTo>
                  <a:pt x="2538557" y="139700"/>
                </a:lnTo>
                <a:lnTo>
                  <a:pt x="2530328" y="101600"/>
                </a:lnTo>
                <a:lnTo>
                  <a:pt x="2512170" y="63500"/>
                </a:lnTo>
                <a:lnTo>
                  <a:pt x="2503721" y="50800"/>
                </a:lnTo>
                <a:lnTo>
                  <a:pt x="2494007" y="50800"/>
                </a:lnTo>
                <a:lnTo>
                  <a:pt x="2484755" y="38100"/>
                </a:lnTo>
                <a:lnTo>
                  <a:pt x="2474997" y="25400"/>
                </a:lnTo>
                <a:close/>
              </a:path>
              <a:path w="2539365" h="2247900">
                <a:moveTo>
                  <a:pt x="2369845" y="25400"/>
                </a:moveTo>
                <a:lnTo>
                  <a:pt x="2293616" y="25400"/>
                </a:lnTo>
                <a:lnTo>
                  <a:pt x="2283002" y="38100"/>
                </a:lnTo>
                <a:lnTo>
                  <a:pt x="2275455" y="50800"/>
                </a:lnTo>
                <a:lnTo>
                  <a:pt x="2319059" y="50800"/>
                </a:lnTo>
                <a:lnTo>
                  <a:pt x="2329565" y="38100"/>
                </a:lnTo>
                <a:lnTo>
                  <a:pt x="2354680" y="38100"/>
                </a:lnTo>
                <a:lnTo>
                  <a:pt x="2369845" y="25400"/>
                </a:lnTo>
                <a:close/>
              </a:path>
              <a:path w="2539365" h="2247900">
                <a:moveTo>
                  <a:pt x="2453773" y="12700"/>
                </a:moveTo>
                <a:lnTo>
                  <a:pt x="2315670" y="12700"/>
                </a:lnTo>
                <a:lnTo>
                  <a:pt x="2304505" y="25400"/>
                </a:lnTo>
                <a:lnTo>
                  <a:pt x="2464686" y="25400"/>
                </a:lnTo>
                <a:lnTo>
                  <a:pt x="2453773" y="12700"/>
                </a:lnTo>
                <a:close/>
              </a:path>
              <a:path w="2539365" h="2247900">
                <a:moveTo>
                  <a:pt x="2416950" y="0"/>
                </a:moveTo>
                <a:lnTo>
                  <a:pt x="2350836" y="0"/>
                </a:lnTo>
                <a:lnTo>
                  <a:pt x="2338835" y="12700"/>
                </a:lnTo>
                <a:lnTo>
                  <a:pt x="2429953" y="12700"/>
                </a:lnTo>
                <a:lnTo>
                  <a:pt x="241695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8052" y="0"/>
            <a:ext cx="5422392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4" y="3733800"/>
            <a:ext cx="6248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2051" y="557783"/>
            <a:ext cx="566470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7287" y="1462150"/>
          <a:ext cx="6966013" cy="3944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472C"/>
                    </a:solidFill>
                  </a:tcPr>
                </a:tc>
                <a:tc>
                  <a:txBody>
                    <a:bodyPr/>
                    <a:lstStyle/>
                    <a:p>
                      <a:pPr marL="728980">
                        <a:lnSpc>
                          <a:spcPct val="100000"/>
                        </a:lnSpc>
                      </a:pPr>
                      <a:r>
                        <a:rPr sz="1800" spc="1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ER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472C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sz="1800" spc="-11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TÀ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34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2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 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c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assi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45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56895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iz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azio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del di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ri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sco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co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07">
                <a:tc>
                  <a:txBody>
                    <a:bodyPr/>
                    <a:lstStyle/>
                    <a:p>
                      <a:pPr marL="85090" marR="423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Cl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er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em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0534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gou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ou</a:t>
                      </a:r>
                      <a:r>
                        <a:rPr sz="1800" spc="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(giochi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em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ci)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erze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Ma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 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ecno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ogia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Bebra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’i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 marR="423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Cl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er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330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em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ca,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sc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ie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nze e 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ecno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ogia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ur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a,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fu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a!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2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 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c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assi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Educ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spc="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10" dirty="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isica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og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 spo</a:t>
                      </a:r>
                      <a:r>
                        <a:rPr sz="1800" spc="55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Cl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q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099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Cit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ad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nza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 cost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z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io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e/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800" spc="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Concor</a:t>
                      </a:r>
                      <a:r>
                        <a:rPr sz="1800" spc="10" dirty="0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ANPI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492238" cy="615553"/>
          </a:xfrm>
        </p:spPr>
        <p:txBody>
          <a:bodyPr/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I nostri spazi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28800" y="1676400"/>
            <a:ext cx="162483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sz="2400" b="1" kern="0" dirty="0" smtClean="0">
                <a:solidFill>
                  <a:srgbClr val="00B050"/>
                </a:solidFill>
              </a:rPr>
              <a:t>Il</a:t>
            </a:r>
            <a:r>
              <a:rPr lang="it-IT" sz="2400" b="1" kern="0" dirty="0" smtClean="0">
                <a:solidFill>
                  <a:srgbClr val="FF0000"/>
                </a:solidFill>
              </a:rPr>
              <a:t> </a:t>
            </a:r>
            <a:r>
              <a:rPr lang="it-IT" sz="2400" b="1" kern="0" dirty="0" smtClean="0">
                <a:solidFill>
                  <a:srgbClr val="00B050"/>
                </a:solidFill>
              </a:rPr>
              <a:t>giardino</a:t>
            </a:r>
            <a:endParaRPr lang="it-IT" sz="2400" b="1" kern="0" dirty="0">
              <a:solidFill>
                <a:srgbClr val="00B050"/>
              </a:solidFill>
            </a:endParaRPr>
          </a:p>
        </p:txBody>
      </p:sp>
      <p:pic>
        <p:nvPicPr>
          <p:cNvPr id="5" name="Immagine 4" descr="C:\Users\Teresa\Desktop\foto power point\IMG-20201209-WA004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4911" y="2146489"/>
            <a:ext cx="2285999" cy="378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C:\Users\Teresa\Desktop\foto power point\IMG-20201209-WA004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4786" y="603614"/>
            <a:ext cx="204542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74530" y="3261653"/>
            <a:ext cx="2163496" cy="432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22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2133600" cy="369332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Le palestre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38200"/>
            <a:ext cx="5129773" cy="256839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86200"/>
            <a:ext cx="5181600" cy="25908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558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2133600" cy="369332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La biblioteca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2" y="1172896"/>
            <a:ext cx="4868934" cy="24384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7061" b="2454"/>
          <a:stretch/>
        </p:blipFill>
        <p:spPr>
          <a:xfrm>
            <a:off x="1905000" y="3953286"/>
            <a:ext cx="4011542" cy="267611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632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2819400" cy="369332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L’aula di religione</a:t>
            </a:r>
            <a:endParaRPr lang="it-I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6798816" cy="4060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488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3886200" cy="369332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Il laboratorio di cucina</a:t>
            </a:r>
            <a:endParaRPr lang="it-IT" sz="2400" b="1" dirty="0">
              <a:solidFill>
                <a:srgbClr val="7030A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15" y="4114800"/>
            <a:ext cx="4499198" cy="224620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 descr="C:\Users\Teresa\Desktop\foto power point\IMG-20201209-WA001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8413" y="-354567"/>
            <a:ext cx="2483488" cy="56076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055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4495800" cy="738664"/>
          </a:xfrm>
        </p:spPr>
        <p:txBody>
          <a:bodyPr/>
          <a:lstStyle/>
          <a:p>
            <a:pPr algn="ctr"/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Il laboratorio di informatica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50818" y="2209800"/>
            <a:ext cx="7419356" cy="3709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3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2783" y="347472"/>
            <a:ext cx="6681216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2094" y="2176746"/>
            <a:ext cx="6419850" cy="353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l’atto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dell’is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riz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è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po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sibile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scegliere tra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ts val="1730"/>
              </a:lnSpc>
              <a:spcBef>
                <a:spcPts val="1019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600" spc="-195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empo</a:t>
            </a:r>
            <a:r>
              <a:rPr sz="16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scuola di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40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ore</a:t>
            </a:r>
            <a:r>
              <a:rPr sz="16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MS Gothic"/>
                <a:cs typeface="MS Gothic"/>
              </a:rPr>
              <a:t>→</a:t>
            </a:r>
            <a:r>
              <a:rPr sz="1600" spc="-345" dirty="0">
                <a:solidFill>
                  <a:srgbClr val="404040"/>
                </a:solidFill>
                <a:latin typeface="MS Gothic"/>
                <a:cs typeface="MS Gothic"/>
              </a:rPr>
              <a:t> </a:t>
            </a:r>
            <a:r>
              <a:rPr sz="1600" u="heavy" spc="-10" dirty="0">
                <a:solidFill>
                  <a:srgbClr val="404040"/>
                </a:solidFill>
                <a:latin typeface="Arial"/>
                <a:cs typeface="Arial"/>
              </a:rPr>
              <a:t>compren</a:t>
            </a:r>
            <a:r>
              <a:rPr sz="1600" u="heavy" spc="-5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1600" u="heavy" spc="-10" dirty="0">
                <a:solidFill>
                  <a:srgbClr val="404040"/>
                </a:solidFill>
                <a:latin typeface="Arial"/>
                <a:cs typeface="Arial"/>
              </a:rPr>
              <a:t>vo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serv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zio fornito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 pagamento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dal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Comune)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600" spc="-195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empo</a:t>
            </a:r>
            <a:r>
              <a:rPr sz="16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scuola di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30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ore</a:t>
            </a:r>
            <a:r>
              <a:rPr sz="16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MS Gothic"/>
                <a:cs typeface="MS Gothic"/>
              </a:rPr>
              <a:t>→</a:t>
            </a:r>
            <a:r>
              <a:rPr sz="1600" spc="-345" dirty="0">
                <a:solidFill>
                  <a:srgbClr val="404040"/>
                </a:solidFill>
                <a:latin typeface="MS Gothic"/>
                <a:cs typeface="MS Gothic"/>
              </a:rPr>
              <a:t> </a:t>
            </a:r>
            <a:r>
              <a:rPr sz="1600" u="heavy" spc="-10" dirty="0">
                <a:solidFill>
                  <a:srgbClr val="404040"/>
                </a:solidFill>
                <a:latin typeface="Arial"/>
                <a:cs typeface="Arial"/>
              </a:rPr>
              <a:t>non</a:t>
            </a:r>
            <a:r>
              <a:rPr sz="1600" u="heavy" spc="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u="heavy" spc="-10" dirty="0">
                <a:solidFill>
                  <a:srgbClr val="404040"/>
                </a:solidFill>
                <a:latin typeface="Arial"/>
                <a:cs typeface="Arial"/>
              </a:rPr>
              <a:t>compren</a:t>
            </a:r>
            <a:r>
              <a:rPr sz="1600" u="heavy" spc="-5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1600" u="heavy" spc="-10" dirty="0">
                <a:solidFill>
                  <a:srgbClr val="404040"/>
                </a:solidFill>
                <a:latin typeface="Arial"/>
                <a:cs typeface="Arial"/>
              </a:rPr>
              <a:t>vo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di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825"/>
              </a:lnSpc>
              <a:spcBef>
                <a:spcPts val="815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600" i="1" spc="-160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600" i="1" spc="-30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po</a:t>
            </a:r>
            <a:r>
              <a:rPr sz="1600" i="1" spc="2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scuola di 24</a:t>
            </a:r>
            <a:r>
              <a:rPr sz="16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27</a:t>
            </a:r>
            <a:r>
              <a:rPr sz="16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600" i="1" spc="-15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600" i="1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MS Gothic"/>
                <a:cs typeface="MS Gothic"/>
              </a:rPr>
              <a:t>→</a:t>
            </a:r>
            <a:r>
              <a:rPr sz="1600" spc="-350" dirty="0">
                <a:solidFill>
                  <a:srgbClr val="404040"/>
                </a:solidFill>
                <a:latin typeface="MS Gothic"/>
                <a:cs typeface="MS Goth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solo se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i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nume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iscrizioni</a:t>
            </a:r>
            <a:endParaRPr sz="1600">
              <a:latin typeface="Arial"/>
              <a:cs typeface="Arial"/>
            </a:endParaRPr>
          </a:p>
          <a:p>
            <a:pPr marL="12700" indent="342900">
              <a:lnSpc>
                <a:spcPts val="1825"/>
              </a:lnSpc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permetterà</a:t>
            </a:r>
            <a:r>
              <a:rPr sz="16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formazione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della classe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E’</a:t>
            </a:r>
            <a:r>
              <a:rPr sz="16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importante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ric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orda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che: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  <a:spcBef>
                <a:spcPts val="815"/>
              </a:spcBef>
              <a:tabLst>
                <a:tab pos="354965" algn="l"/>
              </a:tabLst>
            </a:pPr>
            <a:r>
              <a:rPr sz="1600" spc="-15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600" spc="-15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Ad oggi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nella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tra</a:t>
            </a:r>
            <a:r>
              <a:rPr sz="1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scuola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tutte</a:t>
            </a:r>
            <a:r>
              <a:rPr sz="1600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le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classi</a:t>
            </a:r>
            <a:r>
              <a:rPr sz="1600" spc="-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fun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ionano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con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un</a:t>
            </a:r>
            <a:r>
              <a:rPr sz="16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tempo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825"/>
              </a:lnSpc>
            </a:pP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scuola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di 40</a:t>
            </a:r>
            <a:r>
              <a:rPr sz="16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su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richie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ta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D3472C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 genitori;</a:t>
            </a:r>
            <a:endParaRPr sz="1600">
              <a:latin typeface="Arial"/>
              <a:cs typeface="Arial"/>
            </a:endParaRPr>
          </a:p>
          <a:p>
            <a:pPr marL="355600" marR="153035" indent="-342900">
              <a:lnSpc>
                <a:spcPts val="1730"/>
              </a:lnSpc>
              <a:spcBef>
                <a:spcPts val="1019"/>
              </a:spcBef>
              <a:tabLst>
                <a:tab pos="354965" algn="l"/>
              </a:tabLst>
            </a:pPr>
            <a:r>
              <a:rPr sz="1600" spc="-15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600" spc="-15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scelta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 mode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 tempo</a:t>
            </a:r>
            <a:r>
              <a:rPr sz="16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vale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per</a:t>
            </a:r>
            <a:r>
              <a:rPr sz="16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l’intero quinquenn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o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non può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essere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mod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ficata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successivamente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327" y="633983"/>
            <a:ext cx="7662672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1305" marR="5080" indent="-3429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attu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tem</a:t>
            </a:r>
            <a:r>
              <a:rPr spc="-1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o sc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4</a:t>
            </a:r>
            <a:r>
              <a:rPr dirty="0">
                <a:latin typeface="Arial"/>
                <a:cs typeface="Arial"/>
              </a:rPr>
              <a:t>0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settim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,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srgbClr val="D3472C"/>
                </a:solidFill>
                <a:latin typeface="Arial"/>
                <a:cs typeface="Arial"/>
              </a:rPr>
              <a:t>’</a:t>
            </a:r>
            <a:r>
              <a:rPr dirty="0">
                <a:solidFill>
                  <a:srgbClr val="D3472C"/>
                </a:solidFill>
                <a:latin typeface="Arial"/>
                <a:cs typeface="Arial"/>
              </a:rPr>
              <a:t>im</a:t>
            </a:r>
            <a:r>
              <a:rPr spc="-1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D3472C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D3472C"/>
                </a:solidFill>
                <a:latin typeface="Arial"/>
                <a:cs typeface="Arial"/>
              </a:rPr>
              <a:t>no </a:t>
            </a:r>
            <a:r>
              <a:rPr dirty="0">
                <a:solidFill>
                  <a:srgbClr val="D3472C"/>
                </a:solidFill>
              </a:rPr>
              <a:t>sco</a:t>
            </a:r>
            <a:r>
              <a:rPr spc="-10" dirty="0">
                <a:solidFill>
                  <a:srgbClr val="D3472C"/>
                </a:solidFill>
              </a:rPr>
              <a:t>l</a:t>
            </a:r>
            <a:r>
              <a:rPr dirty="0">
                <a:solidFill>
                  <a:srgbClr val="D3472C"/>
                </a:solidFill>
              </a:rPr>
              <a:t>astico</a:t>
            </a:r>
            <a:r>
              <a:rPr spc="5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d</a:t>
            </a:r>
            <a:r>
              <a:rPr spc="-10" dirty="0">
                <a:solidFill>
                  <a:srgbClr val="D3472C"/>
                </a:solidFill>
              </a:rPr>
              <a:t>e</a:t>
            </a:r>
            <a:r>
              <a:rPr dirty="0">
                <a:solidFill>
                  <a:srgbClr val="D3472C"/>
                </a:solidFill>
              </a:rPr>
              <a:t>g</a:t>
            </a:r>
            <a:r>
              <a:rPr spc="-10" dirty="0">
                <a:solidFill>
                  <a:srgbClr val="D3472C"/>
                </a:solidFill>
              </a:rPr>
              <a:t>l</a:t>
            </a:r>
            <a:r>
              <a:rPr dirty="0">
                <a:solidFill>
                  <a:srgbClr val="D3472C"/>
                </a:solidFill>
              </a:rPr>
              <a:t>i</a:t>
            </a:r>
            <a:r>
              <a:rPr spc="10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a</a:t>
            </a:r>
            <a:r>
              <a:rPr spc="-10" dirty="0">
                <a:solidFill>
                  <a:srgbClr val="D3472C"/>
                </a:solidFill>
              </a:rPr>
              <a:t>l</a:t>
            </a:r>
            <a:r>
              <a:rPr dirty="0">
                <a:solidFill>
                  <a:srgbClr val="D3472C"/>
                </a:solidFill>
              </a:rPr>
              <a:t>u</a:t>
            </a:r>
            <a:r>
              <a:rPr spc="-10" dirty="0">
                <a:solidFill>
                  <a:srgbClr val="D3472C"/>
                </a:solidFill>
              </a:rPr>
              <a:t>n</a:t>
            </a:r>
            <a:r>
              <a:rPr dirty="0">
                <a:solidFill>
                  <a:srgbClr val="D3472C"/>
                </a:solidFill>
              </a:rPr>
              <a:t>ni</a:t>
            </a:r>
            <a:r>
              <a:rPr spc="15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è </a:t>
            </a:r>
            <a:r>
              <a:rPr spc="-10" dirty="0">
                <a:solidFill>
                  <a:srgbClr val="D3472C"/>
                </a:solidFill>
              </a:rPr>
              <a:t>d</a:t>
            </a:r>
            <a:r>
              <a:rPr dirty="0">
                <a:solidFill>
                  <a:srgbClr val="D3472C"/>
                </a:solidFill>
              </a:rPr>
              <a:t>i 8 </a:t>
            </a:r>
            <a:r>
              <a:rPr spc="-10" dirty="0">
                <a:solidFill>
                  <a:srgbClr val="D3472C"/>
                </a:solidFill>
              </a:rPr>
              <a:t>o</a:t>
            </a:r>
            <a:r>
              <a:rPr dirty="0">
                <a:solidFill>
                  <a:srgbClr val="D3472C"/>
                </a:solidFill>
              </a:rPr>
              <a:t>re</a:t>
            </a:r>
            <a:r>
              <a:rPr spc="5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al</a:t>
            </a:r>
            <a:r>
              <a:rPr spc="-10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gi</a:t>
            </a:r>
            <a:r>
              <a:rPr spc="-10" dirty="0">
                <a:solidFill>
                  <a:srgbClr val="D3472C"/>
                </a:solidFill>
              </a:rPr>
              <a:t>o</a:t>
            </a:r>
            <a:r>
              <a:rPr dirty="0">
                <a:solidFill>
                  <a:srgbClr val="D3472C"/>
                </a:solidFill>
              </a:rPr>
              <a:t>rno</a:t>
            </a:r>
            <a:r>
              <a:rPr spc="5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p</a:t>
            </a:r>
            <a:r>
              <a:rPr spc="-10" dirty="0">
                <a:solidFill>
                  <a:srgbClr val="D3472C"/>
                </a:solidFill>
              </a:rPr>
              <a:t>e</a:t>
            </a:r>
            <a:r>
              <a:rPr dirty="0">
                <a:solidFill>
                  <a:srgbClr val="D3472C"/>
                </a:solidFill>
              </a:rPr>
              <a:t>r</a:t>
            </a:r>
            <a:r>
              <a:rPr spc="10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ci</a:t>
            </a:r>
            <a:r>
              <a:rPr spc="-10" dirty="0">
                <a:solidFill>
                  <a:srgbClr val="D3472C"/>
                </a:solidFill>
              </a:rPr>
              <a:t>n</a:t>
            </a:r>
            <a:r>
              <a:rPr dirty="0">
                <a:solidFill>
                  <a:srgbClr val="D3472C"/>
                </a:solidFill>
              </a:rPr>
              <a:t>q</a:t>
            </a:r>
            <a:r>
              <a:rPr spc="-10" dirty="0">
                <a:solidFill>
                  <a:srgbClr val="D3472C"/>
                </a:solidFill>
              </a:rPr>
              <a:t>u</a:t>
            </a:r>
            <a:r>
              <a:rPr dirty="0">
                <a:solidFill>
                  <a:srgbClr val="D3472C"/>
                </a:solidFill>
              </a:rPr>
              <a:t>e</a:t>
            </a:r>
            <a:r>
              <a:rPr spc="5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g</a:t>
            </a:r>
            <a:r>
              <a:rPr spc="-10" dirty="0">
                <a:solidFill>
                  <a:srgbClr val="D3472C"/>
                </a:solidFill>
              </a:rPr>
              <a:t>i</a:t>
            </a:r>
            <a:r>
              <a:rPr dirty="0">
                <a:solidFill>
                  <a:srgbClr val="D3472C"/>
                </a:solidFill>
              </a:rPr>
              <a:t>or</a:t>
            </a:r>
            <a:r>
              <a:rPr spc="-10" dirty="0">
                <a:solidFill>
                  <a:srgbClr val="D3472C"/>
                </a:solidFill>
              </a:rPr>
              <a:t>n</a:t>
            </a:r>
            <a:r>
              <a:rPr dirty="0">
                <a:solidFill>
                  <a:srgbClr val="D3472C"/>
                </a:solidFill>
              </a:rPr>
              <a:t>i la</a:t>
            </a:r>
            <a:r>
              <a:rPr spc="-10" dirty="0">
                <a:solidFill>
                  <a:srgbClr val="D3472C"/>
                </a:solidFill>
              </a:rPr>
              <a:t> </a:t>
            </a:r>
            <a:r>
              <a:rPr dirty="0">
                <a:solidFill>
                  <a:srgbClr val="D3472C"/>
                </a:solidFill>
              </a:rPr>
              <a:t>settim</a:t>
            </a:r>
            <a:r>
              <a:rPr spc="-10" dirty="0">
                <a:solidFill>
                  <a:srgbClr val="D3472C"/>
                </a:solidFill>
              </a:rPr>
              <a:t>a</a:t>
            </a:r>
            <a:r>
              <a:rPr dirty="0">
                <a:solidFill>
                  <a:srgbClr val="D3472C"/>
                </a:solidFill>
              </a:rPr>
              <a:t>n</a:t>
            </a:r>
            <a:r>
              <a:rPr spc="-5" dirty="0">
                <a:solidFill>
                  <a:srgbClr val="D3472C"/>
                </a:solidFill>
              </a:rPr>
              <a:t>a</a:t>
            </a:r>
            <a:r>
              <a:rPr dirty="0"/>
              <a:t>,</a:t>
            </a:r>
            <a:r>
              <a:rPr spc="15" dirty="0"/>
              <a:t> </a:t>
            </a:r>
            <a:r>
              <a:rPr dirty="0"/>
              <a:t>d</a:t>
            </a:r>
            <a:r>
              <a:rPr spc="-10" dirty="0"/>
              <a:t>a</a:t>
            </a:r>
            <a:r>
              <a:rPr dirty="0"/>
              <a:t>l</a:t>
            </a:r>
            <a:r>
              <a:rPr spc="-10" dirty="0"/>
              <a:t>l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8,</a:t>
            </a:r>
            <a:r>
              <a:rPr spc="-10" dirty="0"/>
              <a:t>2</a:t>
            </a:r>
            <a:r>
              <a:rPr dirty="0"/>
              <a:t>5 </a:t>
            </a:r>
            <a:r>
              <a:rPr spc="-10" dirty="0"/>
              <a:t>a</a:t>
            </a:r>
            <a:r>
              <a:rPr dirty="0"/>
              <a:t>l</a:t>
            </a:r>
            <a:r>
              <a:rPr spc="-10" dirty="0"/>
              <a:t>l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1</a:t>
            </a:r>
            <a:r>
              <a:rPr spc="-10" dirty="0"/>
              <a:t>6</a:t>
            </a:r>
            <a:r>
              <a:rPr dirty="0"/>
              <a:t>,30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2094" y="3547023"/>
            <a:ext cx="3432810" cy="190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8.25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alle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8.30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ingresso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alunni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8.30-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10.30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atti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didat</a:t>
            </a:r>
            <a:r>
              <a:rPr sz="14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00" spc="-155" dirty="0">
                <a:solidFill>
                  <a:srgbClr val="539E39"/>
                </a:solidFill>
                <a:latin typeface="MS Gothic"/>
                <a:cs typeface="MS Gothic"/>
              </a:rPr>
              <a:t>❖	</a:t>
            </a:r>
            <a:r>
              <a:rPr sz="1400" spc="-155" dirty="0">
                <a:solidFill>
                  <a:srgbClr val="404040"/>
                </a:solidFill>
                <a:latin typeface="Arial"/>
                <a:cs typeface="Arial"/>
              </a:rPr>
              <a:t>10.30-1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inter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allo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10.40-1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atti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didat</a:t>
            </a:r>
            <a:r>
              <a:rPr sz="14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ica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12.30-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14.30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pranzo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atti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rea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14.30-1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atti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didat</a:t>
            </a:r>
            <a:r>
              <a:rPr sz="14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ica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7547" y="347472"/>
            <a:ext cx="1662683" cy="1662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7492238" cy="738664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Tempo scuola giornaliero disposto a seguito dell’emergenza sanitaria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1981200"/>
            <a:ext cx="6897623" cy="1107996"/>
          </a:xfrm>
        </p:spPr>
        <p:txBody>
          <a:bodyPr/>
          <a:lstStyle/>
          <a:p>
            <a:r>
              <a:rPr lang="it-IT" sz="1800" b="1" dirty="0"/>
              <a:t>Orario completo (40 ore), con ingressi e uscite scaglionati da tre diversi accessi, e servizio mensa garantito su due turni</a:t>
            </a:r>
            <a:r>
              <a:rPr lang="it-IT" sz="1800" b="1" dirty="0" smtClean="0"/>
              <a:t>.</a:t>
            </a:r>
          </a:p>
          <a:p>
            <a:endParaRPr lang="it-IT" sz="1800" b="1" dirty="0" smtClean="0"/>
          </a:p>
          <a:p>
            <a:endParaRPr lang="it-IT" sz="18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8129"/>
              </p:ext>
            </p:extLst>
          </p:nvPr>
        </p:nvGraphicFramePr>
        <p:xfrm>
          <a:off x="2343911" y="3089196"/>
          <a:ext cx="5961889" cy="26258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2377">
                  <a:extLst>
                    <a:ext uri="{9D8B030D-6E8A-4147-A177-3AD203B41FA5}">
                      <a16:colId xmlns:a16="http://schemas.microsoft.com/office/drawing/2014/main" val="1745665315"/>
                    </a:ext>
                  </a:extLst>
                </a:gridCol>
                <a:gridCol w="2709512">
                  <a:extLst>
                    <a:ext uri="{9D8B030D-6E8A-4147-A177-3AD203B41FA5}">
                      <a16:colId xmlns:a16="http://schemas.microsoft.com/office/drawing/2014/main" val="3679801343"/>
                    </a:ext>
                  </a:extLst>
                </a:gridCol>
              </a:tblGrid>
              <a:tr h="50163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ORARIO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CLASSI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05322"/>
                  </a:ext>
                </a:extLst>
              </a:tr>
              <a:tr h="1062083">
                <a:tc>
                  <a:txBody>
                    <a:bodyPr/>
                    <a:lstStyle/>
                    <a:p>
                      <a:r>
                        <a:rPr lang="it-IT" dirty="0" smtClean="0"/>
                        <a:t>Dalle ore 8.15</a:t>
                      </a:r>
                      <a:r>
                        <a:rPr lang="it-IT" baseline="0" dirty="0" smtClean="0"/>
                        <a:t> alle ore</a:t>
                      </a:r>
                      <a:r>
                        <a:rPr lang="it-IT" dirty="0" smtClean="0"/>
                        <a:t>16.15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Prime - Seconde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49060"/>
                  </a:ext>
                </a:extLst>
              </a:tr>
              <a:tr h="1062083">
                <a:tc>
                  <a:txBody>
                    <a:bodyPr/>
                    <a:lstStyle/>
                    <a:p>
                      <a:r>
                        <a:rPr lang="it-IT" dirty="0" smtClean="0"/>
                        <a:t>Dalle ore 8.00</a:t>
                      </a:r>
                      <a:r>
                        <a:rPr lang="it-IT" baseline="0" dirty="0" smtClean="0"/>
                        <a:t> alle ore 16.00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Terze – Quarte - Quinte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44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02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7492238" cy="3046988"/>
          </a:xfrm>
        </p:spPr>
        <p:txBody>
          <a:bodyPr/>
          <a:lstStyle/>
          <a:p>
            <a:pPr algn="l"/>
            <a:r>
              <a:rPr lang="it-IT" b="1" dirty="0"/>
              <a:t>Via Savona 135, Sesto San Giovanni (Milano) tel. 02 3657501</a:t>
            </a:r>
            <a:br>
              <a:rPr lang="it-IT" b="1" dirty="0"/>
            </a:br>
            <a:r>
              <a:rPr lang="it-IT" b="1" dirty="0"/>
              <a:t>fax. 02 36575050</a:t>
            </a:r>
            <a:br>
              <a:rPr lang="it-IT" b="1" dirty="0"/>
            </a:br>
            <a:r>
              <a:rPr lang="it-IT" b="1" dirty="0"/>
              <a:t>email: segreteria@icmarzabotto.gov.it </a:t>
            </a:r>
            <a:r>
              <a:rPr lang="it-IT" b="1" dirty="0" err="1"/>
              <a:t>pec</a:t>
            </a:r>
            <a:r>
              <a:rPr lang="it-IT" b="1" dirty="0"/>
              <a:t>: miic8a700r@pec.istruzione.it sito: www.icmarzabotto.edu.it</a:t>
            </a:r>
            <a:br>
              <a:rPr lang="it-IT" b="1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La Dirigente scolastica: dott.ssa Anna </a:t>
            </a:r>
            <a:r>
              <a:rPr lang="it-IT" b="1" dirty="0" err="1" smtClean="0">
                <a:solidFill>
                  <a:srgbClr val="FF0000"/>
                </a:solidFill>
              </a:rPr>
              <a:t>Crovo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/>
              <a:t>Riceve tutti i giorni su appuntamento per colloqui individuali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email</a:t>
            </a:r>
            <a:r>
              <a:rPr lang="it-IT" dirty="0"/>
              <a:t>: dirigente@icmarzabotto.edu.it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98" y="990600"/>
            <a:ext cx="659034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380" y="228600"/>
            <a:ext cx="6588759" cy="66040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3600" b="1" i="1" spc="-30" dirty="0">
                <a:solidFill>
                  <a:srgbClr val="00AF50"/>
                </a:solidFill>
                <a:latin typeface="Century Gothic"/>
                <a:cs typeface="Century Gothic"/>
              </a:rPr>
              <a:t>A scuola</a:t>
            </a:r>
            <a:r>
              <a:rPr sz="3600" b="1" i="1" spc="-5" dirty="0">
                <a:solidFill>
                  <a:srgbClr val="00AF50"/>
                </a:solidFill>
                <a:latin typeface="Century Gothic"/>
                <a:cs typeface="Century Gothic"/>
              </a:rPr>
              <a:t> dop</a:t>
            </a:r>
            <a:r>
              <a:rPr sz="3600" b="1" i="1" dirty="0">
                <a:solidFill>
                  <a:srgbClr val="00AF50"/>
                </a:solidFill>
                <a:latin typeface="Century Gothic"/>
                <a:cs typeface="Century Gothic"/>
              </a:rPr>
              <a:t>o </a:t>
            </a:r>
            <a:r>
              <a:rPr sz="3600" b="1" i="1" spc="-20" dirty="0">
                <a:solidFill>
                  <a:srgbClr val="00AF50"/>
                </a:solidFill>
                <a:latin typeface="Century Gothic"/>
                <a:cs typeface="Century Gothic"/>
              </a:rPr>
              <a:t>la</a:t>
            </a:r>
            <a:r>
              <a:rPr sz="3600" b="1" i="1" spc="-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3600" b="1" i="1" dirty="0">
                <a:solidFill>
                  <a:srgbClr val="00AF50"/>
                </a:solidFill>
                <a:latin typeface="Century Gothic"/>
                <a:cs typeface="Century Gothic"/>
              </a:rPr>
              <a:t>scuola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9341" y="943880"/>
            <a:ext cx="7550784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uola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primaria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Mar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abotto</a:t>
            </a: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propo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ex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ras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ola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iche c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ndotte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 espe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terni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dalle 16.30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alle 17.30,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in collab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razione con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Comune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 Sesto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 G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anni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ocia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ioni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territorio.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539E39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539E39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TTI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E: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 dan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a,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volle</a:t>
            </a:r>
            <a:r>
              <a:rPr sz="2000" spc="-155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rate,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lcio.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341" y="5008148"/>
            <a:ext cx="61893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2000" dirty="0">
                <a:solidFill>
                  <a:srgbClr val="539E39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539E39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TTI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ITÀ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E: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so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di chitar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mode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na.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89903" y="2595372"/>
            <a:ext cx="2220468" cy="166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3035" y="4323079"/>
            <a:ext cx="2395855" cy="0"/>
          </a:xfrm>
          <a:custGeom>
            <a:avLst/>
            <a:gdLst/>
            <a:ahLst/>
            <a:cxnLst/>
            <a:rect l="l" t="t" r="r" b="b"/>
            <a:pathLst>
              <a:path w="2395854">
                <a:moveTo>
                  <a:pt x="0" y="0"/>
                </a:moveTo>
                <a:lnTo>
                  <a:pt x="2395728" y="0"/>
                </a:lnTo>
              </a:path>
            </a:pathLst>
          </a:custGeom>
          <a:ln w="5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9578" y="2561589"/>
            <a:ext cx="0" cy="1734820"/>
          </a:xfrm>
          <a:custGeom>
            <a:avLst/>
            <a:gdLst/>
            <a:ahLst/>
            <a:cxnLst/>
            <a:rect l="l" t="t" r="r" b="b"/>
            <a:pathLst>
              <a:path h="1734820">
                <a:moveTo>
                  <a:pt x="0" y="0"/>
                </a:moveTo>
                <a:lnTo>
                  <a:pt x="0" y="1734820"/>
                </a:lnTo>
              </a:path>
            </a:pathLst>
          </a:custGeom>
          <a:ln w="54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3035" y="2534920"/>
            <a:ext cx="2395855" cy="0"/>
          </a:xfrm>
          <a:custGeom>
            <a:avLst/>
            <a:gdLst/>
            <a:ahLst/>
            <a:cxnLst/>
            <a:rect l="l" t="t" r="r" b="b"/>
            <a:pathLst>
              <a:path w="2395854">
                <a:moveTo>
                  <a:pt x="0" y="0"/>
                </a:moveTo>
                <a:lnTo>
                  <a:pt x="2395728" y="0"/>
                </a:lnTo>
              </a:path>
            </a:pathLst>
          </a:custGeom>
          <a:ln w="54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2220" y="2561589"/>
            <a:ext cx="0" cy="1734820"/>
          </a:xfrm>
          <a:custGeom>
            <a:avLst/>
            <a:gdLst/>
            <a:ahLst/>
            <a:cxnLst/>
            <a:rect l="l" t="t" r="r" b="b"/>
            <a:pathLst>
              <a:path h="1734820">
                <a:moveTo>
                  <a:pt x="0" y="0"/>
                </a:moveTo>
                <a:lnTo>
                  <a:pt x="0" y="1734820"/>
                </a:lnTo>
              </a:path>
            </a:pathLst>
          </a:custGeom>
          <a:ln w="54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3775" y="4269740"/>
            <a:ext cx="2254250" cy="0"/>
          </a:xfrm>
          <a:custGeom>
            <a:avLst/>
            <a:gdLst/>
            <a:ahLst/>
            <a:cxnLst/>
            <a:rect l="l" t="t" r="r" b="b"/>
            <a:pathLst>
              <a:path w="2254250">
                <a:moveTo>
                  <a:pt x="0" y="0"/>
                </a:moveTo>
                <a:lnTo>
                  <a:pt x="22542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2601" y="2597150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700"/>
                </a:lnTo>
              </a:path>
            </a:pathLst>
          </a:custGeom>
          <a:ln w="18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3775" y="2588260"/>
            <a:ext cx="2254250" cy="0"/>
          </a:xfrm>
          <a:custGeom>
            <a:avLst/>
            <a:gdLst/>
            <a:ahLst/>
            <a:cxnLst/>
            <a:rect l="l" t="t" r="r" b="b"/>
            <a:pathLst>
              <a:path w="2254250">
                <a:moveTo>
                  <a:pt x="0" y="0"/>
                </a:moveTo>
                <a:lnTo>
                  <a:pt x="2254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9198" y="2596895"/>
            <a:ext cx="0" cy="1664335"/>
          </a:xfrm>
          <a:custGeom>
            <a:avLst/>
            <a:gdLst/>
            <a:ahLst/>
            <a:cxnLst/>
            <a:rect l="l" t="t" r="r" b="b"/>
            <a:pathLst>
              <a:path h="1664335">
                <a:moveTo>
                  <a:pt x="0" y="0"/>
                </a:moveTo>
                <a:lnTo>
                  <a:pt x="0" y="1664208"/>
                </a:lnTo>
              </a:path>
            </a:pathLst>
          </a:custGeom>
          <a:ln w="18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9744" y="5510784"/>
            <a:ext cx="943355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2732" y="3560064"/>
            <a:ext cx="124663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9504" y="2465832"/>
            <a:ext cx="1095756" cy="109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519" y="2983992"/>
            <a:ext cx="1429512" cy="1429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5751" y="633983"/>
            <a:ext cx="7318248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8405">
              <a:lnSpc>
                <a:spcPct val="100000"/>
              </a:lnSpc>
            </a:pPr>
            <a:r>
              <a:rPr dirty="0"/>
              <a:t>Il Com</a:t>
            </a:r>
            <a:r>
              <a:rPr spc="-10" dirty="0"/>
              <a:t>u</a:t>
            </a:r>
            <a:r>
              <a:rPr dirty="0"/>
              <a:t>ne</a:t>
            </a:r>
            <a:r>
              <a:rPr spc="5" dirty="0"/>
              <a:t> </a:t>
            </a:r>
            <a:r>
              <a:rPr dirty="0"/>
              <a:t>di</a:t>
            </a:r>
            <a:r>
              <a:rPr spc="-10" dirty="0"/>
              <a:t> </a:t>
            </a:r>
            <a:r>
              <a:rPr dirty="0"/>
              <a:t>Sesto forn</a:t>
            </a:r>
            <a:r>
              <a:rPr spc="-10" dirty="0"/>
              <a:t>i</a:t>
            </a:r>
            <a:r>
              <a:rPr dirty="0"/>
              <a:t>sce</a:t>
            </a:r>
            <a:r>
              <a:rPr spc="5" dirty="0"/>
              <a:t> </a:t>
            </a:r>
            <a:r>
              <a:rPr dirty="0"/>
              <a:t>i se</a:t>
            </a:r>
            <a:r>
              <a:rPr spc="-10" dirty="0"/>
              <a:t>g</a:t>
            </a:r>
            <a:r>
              <a:rPr dirty="0"/>
              <a:t>u</a:t>
            </a:r>
            <a:r>
              <a:rPr spc="-10" dirty="0"/>
              <a:t>e</a:t>
            </a:r>
            <a:r>
              <a:rPr dirty="0"/>
              <a:t>nti</a:t>
            </a:r>
            <a:r>
              <a:rPr spc="5" dirty="0"/>
              <a:t> </a:t>
            </a:r>
            <a:r>
              <a:rPr dirty="0"/>
              <a:t>serv</a:t>
            </a:r>
            <a:r>
              <a:rPr spc="-10" dirty="0"/>
              <a:t>i</a:t>
            </a:r>
            <a:r>
              <a:rPr dirty="0"/>
              <a:t>zi</a:t>
            </a:r>
            <a:r>
              <a:rPr spc="10" dirty="0"/>
              <a:t> </a:t>
            </a:r>
            <a:r>
              <a:rPr dirty="0"/>
              <a:t>a </a:t>
            </a:r>
            <a:r>
              <a:rPr spc="-10" dirty="0"/>
              <a:t>p</a:t>
            </a:r>
            <a:r>
              <a:rPr dirty="0"/>
              <a:t>a</a:t>
            </a:r>
            <a:r>
              <a:rPr spc="-10" dirty="0"/>
              <a:t>g</a:t>
            </a:r>
            <a:r>
              <a:rPr dirty="0"/>
              <a:t>am</a:t>
            </a:r>
            <a:r>
              <a:rPr spc="-10" dirty="0"/>
              <a:t>e</a:t>
            </a:r>
            <a:r>
              <a:rPr dirty="0"/>
              <a:t>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2094" y="3007669"/>
            <a:ext cx="4384040" cy="145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-s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7.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0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8.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Gi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hi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sz="18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.30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.30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rich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esta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si e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fettua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scriz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163" y="341375"/>
            <a:ext cx="7664196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6383" y="2100059"/>
            <a:ext cx="464058" cy="453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139" y="2080247"/>
            <a:ext cx="998982" cy="485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1283" y="2080247"/>
            <a:ext cx="1241297" cy="4854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383" y="2692895"/>
            <a:ext cx="464058" cy="453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0139" y="2673083"/>
            <a:ext cx="1325118" cy="4854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4935" y="2673083"/>
            <a:ext cx="349757" cy="48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383" y="3285731"/>
            <a:ext cx="464058" cy="453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0139" y="3265919"/>
            <a:ext cx="1712214" cy="4854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9944" y="3265919"/>
            <a:ext cx="471690" cy="485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1300" y="3265919"/>
            <a:ext cx="1843277" cy="4854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383" y="3880091"/>
            <a:ext cx="464058" cy="453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0139" y="3860279"/>
            <a:ext cx="1494282" cy="4854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3535" y="3860279"/>
            <a:ext cx="471690" cy="485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4892" y="3860279"/>
            <a:ext cx="1468374" cy="4854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4092" y="1816098"/>
            <a:ext cx="7325359" cy="293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55600" marR="605790" indent="-343535">
              <a:lnSpc>
                <a:spcPts val="1839"/>
              </a:lnSpc>
              <a:tabLst>
                <a:tab pos="355600" algn="l"/>
              </a:tabLst>
            </a:pPr>
            <a:r>
              <a:rPr sz="17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La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or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az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one</a:t>
            </a:r>
            <a:r>
              <a:rPr sz="17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de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la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persona in 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tt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 suoi aspet</a:t>
            </a:r>
            <a:r>
              <a:rPr sz="1700" spc="-15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percorso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crescita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verso 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prog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ess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va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conqu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55600" marR="796290" indent="-342900">
              <a:lnSpc>
                <a:spcPts val="1839"/>
              </a:lnSpc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dentità</a:t>
            </a:r>
            <a:r>
              <a:rPr sz="17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personale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 come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consapevo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ezza di sé, dei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prop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 va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ori, capac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limiti</a:t>
            </a:r>
            <a:r>
              <a:rPr sz="17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prop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processo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apprendimen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1700" dirty="0">
              <a:latin typeface="Arial"/>
              <a:cs typeface="Arial"/>
            </a:endParaRPr>
          </a:p>
          <a:p>
            <a:pPr marL="355600" marR="269240" indent="-342900">
              <a:lnSpc>
                <a:spcPts val="1839"/>
              </a:lnSpc>
              <a:spcBef>
                <a:spcPts val="99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Autonomia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 come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capac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operare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sce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real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iche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nell’immed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ato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uro</a:t>
            </a:r>
            <a:endParaRPr sz="1700" dirty="0">
              <a:latin typeface="Arial"/>
              <a:cs typeface="Arial"/>
            </a:endParaRPr>
          </a:p>
          <a:p>
            <a:pPr marL="355600" indent="-342900">
              <a:lnSpc>
                <a:spcPts val="1939"/>
              </a:lnSpc>
              <a:spcBef>
                <a:spcPts val="765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Responsabi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à</a:t>
            </a:r>
            <a:r>
              <a:rPr sz="1700" spc="-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D3472C"/>
                </a:solidFill>
                <a:latin typeface="Arial"/>
                <a:cs typeface="Arial"/>
              </a:rPr>
              <a:t>consapevo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D3472C"/>
                </a:solidFill>
                <a:latin typeface="Arial"/>
                <a:cs typeface="Arial"/>
              </a:rPr>
              <a:t>ezz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del pr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prio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esse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del pr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prio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agire</a:t>
            </a:r>
            <a:endParaRPr sz="1700" dirty="0">
              <a:latin typeface="Arial"/>
              <a:cs typeface="Arial"/>
            </a:endParaRPr>
          </a:p>
          <a:p>
            <a:pPr marL="355600">
              <a:lnSpc>
                <a:spcPts val="1939"/>
              </a:lnSpc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la scuo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la soc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endParaRPr sz="1700" dirty="0">
              <a:latin typeface="Arial"/>
              <a:cs typeface="Arial"/>
            </a:endParaRPr>
          </a:p>
          <a:p>
            <a:pPr marL="355600" marR="5080" indent="-342900">
              <a:lnSpc>
                <a:spcPts val="1839"/>
              </a:lnSpc>
              <a:spcBef>
                <a:spcPts val="103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Conoscenze e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compe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enze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endo</a:t>
            </a:r>
            <a:r>
              <a:rPr sz="1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oco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prop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io sapere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eorico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 pra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ico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per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riso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vere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 problemi che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progressivame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si incont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ano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327" y="341375"/>
            <a:ext cx="7662672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4943" y="1554762"/>
            <a:ext cx="7357109" cy="417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Comp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endono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mo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enti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or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or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per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avorire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l’a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leanza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educativa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5600" algn="l"/>
              </a:tabLst>
            </a:pPr>
            <a:r>
              <a:rPr sz="1600" spc="-15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600" spc="-15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Patto</a:t>
            </a:r>
            <a:r>
              <a:rPr sz="16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edu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ativo di</a:t>
            </a:r>
            <a:r>
              <a:rPr sz="16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cor</a:t>
            </a:r>
            <a:r>
              <a:rPr sz="1600" spc="-20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espon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abilità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scuol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D3472C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fam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glia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355600" algn="l"/>
              </a:tabLst>
            </a:pPr>
            <a:r>
              <a:rPr sz="1600" spc="-15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600" spc="-15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Incontri</a:t>
            </a:r>
            <a:r>
              <a:rPr sz="16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con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gen</a:t>
            </a:r>
            <a:r>
              <a:rPr sz="16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D3472C"/>
                </a:solidFill>
                <a:latin typeface="Arial"/>
                <a:cs typeface="Arial"/>
              </a:rPr>
              <a:t>tori</a:t>
            </a:r>
            <a:endParaRPr sz="1600">
              <a:latin typeface="Arial"/>
              <a:cs typeface="Arial"/>
            </a:endParaRPr>
          </a:p>
          <a:p>
            <a:pPr marL="355600" marR="1011555" indent="-342900">
              <a:lnSpc>
                <a:spcPts val="1540"/>
              </a:lnSpc>
              <a:spcBef>
                <a:spcPts val="99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coglien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classi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prime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settembre,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prima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dell’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ni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delle attività scolastiche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ezione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gen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tori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rapp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esentanti</a:t>
            </a:r>
            <a:r>
              <a:rPr sz="1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classe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730"/>
              </a:lnSpc>
              <a:spcBef>
                <a:spcPts val="61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semb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ee di classe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presentazione</a:t>
            </a:r>
            <a:r>
              <a:rPr sz="1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 prog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amma,</a:t>
            </a:r>
            <a:r>
              <a:rPr sz="16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egna dei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umenti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 valuta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ione,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andamento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clas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Consigli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interc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asse con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gen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tori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rapp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esentanti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Colloqui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individuali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period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355600" algn="l"/>
              </a:tabLst>
            </a:pPr>
            <a:r>
              <a:rPr sz="1600" spc="-15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600" spc="-15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600" i="1" spc="-15" dirty="0">
                <a:solidFill>
                  <a:srgbClr val="D3472C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D3472C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uola aperta</a:t>
            </a:r>
            <a:r>
              <a:rPr sz="1600" i="1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alle fa</a:t>
            </a:r>
            <a:r>
              <a:rPr sz="1600" i="1" spc="-25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D3472C"/>
                </a:solidFill>
                <a:latin typeface="Arial"/>
                <a:cs typeface="Arial"/>
              </a:rPr>
              <a:t>iglie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Mercatino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della solidarietà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“</a:t>
            </a:r>
            <a:r>
              <a:rPr sz="16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Ali</a:t>
            </a:r>
            <a:r>
              <a:rPr sz="16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afrì”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occasione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del Natale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Lettura</a:t>
            </a:r>
            <a:r>
              <a:rPr sz="16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animata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bibliote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539E39"/>
              </a:buClr>
              <a:buFont typeface="MS Gothic"/>
              <a:buChar char="❖"/>
              <a:tabLst>
                <a:tab pos="356235" algn="l"/>
              </a:tabLst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Festa</a:t>
            </a: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di primavera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493" y="1311265"/>
            <a:ext cx="1815464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1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INCLU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IONE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60"/>
              </a:spcBef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1493" y="2001637"/>
            <a:ext cx="3474085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Orie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to/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ori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nt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70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ni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BES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ert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ati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no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ert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ati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tura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1493" y="2693787"/>
            <a:ext cx="1815464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000" spc="0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INUI</a:t>
            </a:r>
            <a:r>
              <a:rPr sz="1000" spc="0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À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2999"/>
              </a:lnSpc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493" y="3384159"/>
            <a:ext cx="247650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Dip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/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Org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zz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cc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do</a:t>
            </a:r>
            <a:r>
              <a:rPr sz="1000" spc="-5" dirty="0">
                <a:latin typeface="Arial"/>
                <a:cs typeface="Arial"/>
              </a:rPr>
              <a:t>/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inui</a:t>
            </a:r>
            <a:r>
              <a:rPr sz="1000" spc="-5" dirty="0">
                <a:latin typeface="Arial"/>
                <a:cs typeface="Arial"/>
              </a:rPr>
              <a:t>tà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493" y="3902700"/>
            <a:ext cx="1815464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3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NIZZ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ZIONE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370"/>
              </a:lnSpc>
              <a:spcBef>
                <a:spcPts val="60"/>
              </a:spcBef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1493" y="4593072"/>
            <a:ext cx="3324860" cy="136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111760" indent="-278765">
              <a:lnSpc>
                <a:spcPct val="113999"/>
              </a:lnSpc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</a:t>
            </a:r>
            <a:r>
              <a:rPr sz="1000" spc="-10" dirty="0">
                <a:latin typeface="Arial"/>
                <a:cs typeface="Arial"/>
              </a:rPr>
              <a:t>ib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(Coa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ut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Fig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ra di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te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a, 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e);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ig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15" dirty="0">
                <a:latin typeface="Arial"/>
                <a:cs typeface="Arial"/>
              </a:rPr>
              <a:t> 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torag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spc="-10" dirty="0">
                <a:latin typeface="Arial"/>
                <a:cs typeface="Arial"/>
              </a:rPr>
              <a:t>io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Consig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las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la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oro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6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0" dirty="0">
                <a:latin typeface="Arial"/>
                <a:cs typeface="Arial"/>
              </a:rPr>
              <a:t>Dip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ti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ut</a:t>
            </a:r>
            <a:r>
              <a:rPr sz="1000" spc="-15" dirty="0">
                <a:latin typeface="Arial"/>
                <a:cs typeface="Arial"/>
              </a:rPr>
              <a:t>ov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ut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Ist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tu</a:t>
            </a:r>
            <a:r>
              <a:rPr sz="1000" spc="-10" dirty="0">
                <a:latin typeface="Arial"/>
                <a:cs typeface="Arial"/>
              </a:rPr>
              <a:t>to</a:t>
            </a:r>
            <a:endParaRPr sz="1000">
              <a:latin typeface="Arial"/>
              <a:cs typeface="Arial"/>
            </a:endParaRPr>
          </a:p>
          <a:p>
            <a:pPr marL="291465" marR="5080" indent="-278765">
              <a:lnSpc>
                <a:spcPts val="1370"/>
              </a:lnSpc>
              <a:spcBef>
                <a:spcPts val="60"/>
              </a:spcBef>
              <a:buClr>
                <a:srgbClr val="539E39"/>
              </a:buClr>
              <a:buFont typeface="Arial"/>
              <a:buChar char="•"/>
              <a:tabLst>
                <a:tab pos="280035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reti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le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ot</a:t>
            </a:r>
            <a:r>
              <a:rPr sz="1000" spc="-10" dirty="0">
                <a:latin typeface="Arial"/>
                <a:cs typeface="Arial"/>
              </a:rPr>
              <a:t>tos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</a:t>
            </a:r>
            <a:r>
              <a:rPr sz="1000" spc="-10" dirty="0">
                <a:latin typeface="Arial"/>
                <a:cs typeface="Arial"/>
              </a:rPr>
              <a:t> ac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ordi </a:t>
            </a:r>
            <a:r>
              <a:rPr sz="1000" spc="-10" dirty="0">
                <a:latin typeface="Arial"/>
                <a:cs typeface="Arial"/>
              </a:rPr>
              <a:t>di </a:t>
            </a:r>
            <a:r>
              <a:rPr sz="1000" spc="-5" dirty="0">
                <a:latin typeface="Arial"/>
                <a:cs typeface="Arial"/>
              </a:rPr>
              <a:t>progra</a:t>
            </a:r>
            <a:r>
              <a:rPr sz="1000" spc="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1493" y="6681609"/>
            <a:ext cx="3492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" dirty="0">
                <a:solidFill>
                  <a:srgbClr val="F14521"/>
                </a:solidFill>
                <a:latin typeface="Franklin Gothic Book"/>
                <a:cs typeface="Franklin Gothic Book"/>
              </a:rPr>
              <a:t>-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5903" y="1228334"/>
            <a:ext cx="1815464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F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RM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ZIONE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5903" y="2123303"/>
            <a:ext cx="3683000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rea re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“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rat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g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dal</a:t>
            </a:r>
            <a:endParaRPr sz="10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314960" algn="l"/>
              </a:tabLst>
            </a:pPr>
            <a:r>
              <a:rPr sz="1000" spc="-10" dirty="0">
                <a:latin typeface="Arial"/>
                <a:cs typeface="Arial"/>
              </a:rPr>
              <a:t>la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oro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gruppo </a:t>
            </a:r>
            <a:r>
              <a:rPr sz="1000" spc="-5" dirty="0">
                <a:latin typeface="Arial"/>
                <a:cs typeface="Arial"/>
              </a:rPr>
              <a:t>al</a:t>
            </a:r>
            <a:r>
              <a:rPr sz="1000" spc="-10" dirty="0">
                <a:latin typeface="Arial"/>
                <a:cs typeface="Arial"/>
              </a:rPr>
              <a:t> gruppo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oro”;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spc="-10" dirty="0">
                <a:latin typeface="Arial"/>
                <a:cs typeface="Arial"/>
              </a:rPr>
              <a:t>Gest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 </a:t>
            </a:r>
            <a:r>
              <a:rPr sz="1000" spc="-15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li</a:t>
            </a:r>
            <a:r>
              <a:rPr sz="1000" spc="-5" dirty="0">
                <a:latin typeface="Arial"/>
                <a:cs typeface="Arial"/>
              </a:rPr>
              <a:t>tt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rea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ll’in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tecn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lo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“</a:t>
            </a:r>
            <a:r>
              <a:rPr sz="1000" spc="-10" dirty="0">
                <a:latin typeface="Arial"/>
                <a:cs typeface="Arial"/>
              </a:rPr>
              <a:t>Ri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291465" marR="13970">
              <a:lnSpc>
                <a:spcPct val="112999"/>
              </a:lnSpc>
              <a:spcBef>
                <a:spcPts val="10"/>
              </a:spcBef>
            </a:pP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–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ro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ot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 eboo</a:t>
            </a:r>
            <a:r>
              <a:rPr sz="1000" spc="-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 adottabi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</a:t>
            </a:r>
            <a:r>
              <a:rPr sz="1000" spc="-5" dirty="0">
                <a:latin typeface="Arial"/>
                <a:cs typeface="Arial"/>
              </a:rPr>
              <a:t>bri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test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tri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g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tori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6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5903" y="3504301"/>
            <a:ext cx="10147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5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1000" spc="-2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000" spc="-2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ZIONE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5903" y="3769477"/>
            <a:ext cx="1815464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5903" y="4479661"/>
            <a:ext cx="21348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ro</a:t>
            </a:r>
            <a:r>
              <a:rPr sz="1000" spc="-15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-1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ut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ing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6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spc="-10" dirty="0">
                <a:latin typeface="Arial"/>
                <a:cs typeface="Arial"/>
              </a:rPr>
              <a:t>vi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nse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ling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ast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5903" y="4998075"/>
            <a:ext cx="335470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6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0" dirty="0">
                <a:solidFill>
                  <a:srgbClr val="00AF50"/>
                </a:solidFill>
                <a:latin typeface="Arial"/>
                <a:cs typeface="Arial"/>
              </a:rPr>
              <a:t>TT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ZIONE</a:t>
            </a:r>
            <a:r>
              <a:rPr sz="1000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Pia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Na</a:t>
            </a:r>
            <a:r>
              <a:rPr sz="1000" spc="-25" dirty="0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io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000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uola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Dig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00AF50"/>
                </a:solidFill>
                <a:latin typeface="Arial"/>
                <a:cs typeface="Arial"/>
              </a:rPr>
              <a:t>ta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5903" y="5263251"/>
            <a:ext cx="1815464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ra</a:t>
            </a:r>
            <a:r>
              <a:rPr sz="1000" spc="-10" dirty="0">
                <a:latin typeface="Arial"/>
                <a:cs typeface="Arial"/>
              </a:rPr>
              <a:t>gio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delle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 R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pro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es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10" dirty="0">
                <a:latin typeface="Arial"/>
                <a:cs typeface="Arial"/>
              </a:rPr>
              <a:t> 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5903" y="5801274"/>
            <a:ext cx="2604135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5" dirty="0">
                <a:latin typeface="Arial"/>
                <a:cs typeface="Arial"/>
              </a:rPr>
              <a:t>For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nt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rna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5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0" dirty="0">
                <a:latin typeface="Arial"/>
                <a:cs typeface="Arial"/>
              </a:rPr>
              <a:t>Co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lla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tà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ast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165"/>
              </a:spcBef>
              <a:buClr>
                <a:srgbClr val="539E39"/>
              </a:buClr>
              <a:buFont typeface="Arial"/>
              <a:buChar char="•"/>
              <a:tabLst>
                <a:tab pos="279400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tru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/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5" dirty="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00" dirty="0">
                <a:solidFill>
                  <a:srgbClr val="539E39"/>
                </a:solidFill>
                <a:latin typeface="Franklin Gothic Book"/>
                <a:cs typeface="Franklin Gothic Book"/>
              </a:rPr>
              <a:t>•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5903" y="6507263"/>
            <a:ext cx="5143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dirty="0">
                <a:solidFill>
                  <a:srgbClr val="539E39"/>
                </a:solidFill>
                <a:latin typeface="Franklin Gothic Book"/>
                <a:cs typeface="Franklin Gothic Book"/>
              </a:rPr>
              <a:t>•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2603" y="6507263"/>
            <a:ext cx="3492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" dirty="0">
                <a:solidFill>
                  <a:srgbClr val="F14521"/>
                </a:solidFill>
                <a:latin typeface="Franklin Gothic Book"/>
                <a:cs typeface="Franklin Gothic Book"/>
              </a:rPr>
              <a:t>-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5903" y="6648994"/>
            <a:ext cx="5143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dirty="0">
                <a:solidFill>
                  <a:srgbClr val="539E39"/>
                </a:solidFill>
                <a:latin typeface="Franklin Gothic Book"/>
                <a:cs typeface="Franklin Gothic Book"/>
              </a:rPr>
              <a:t>•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5903" y="6789203"/>
            <a:ext cx="51435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dirty="0">
                <a:solidFill>
                  <a:srgbClr val="539E39"/>
                </a:solidFill>
                <a:latin typeface="Franklin Gothic Book"/>
                <a:cs typeface="Franklin Gothic Book"/>
              </a:rPr>
              <a:t>•</a:t>
            </a:r>
            <a:endParaRPr sz="3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7957" y="249039"/>
            <a:ext cx="422529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</a:pPr>
            <a:r>
              <a:rPr sz="20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P</a:t>
            </a:r>
            <a:r>
              <a:rPr sz="2000" b="1" spc="5" dirty="0">
                <a:solidFill>
                  <a:srgbClr val="FF6600"/>
                </a:solidFill>
                <a:latin typeface="Century Gothic"/>
                <a:cs typeface="Century Gothic"/>
              </a:rPr>
              <a:t>R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O</a:t>
            </a:r>
            <a:r>
              <a:rPr sz="2000" b="1" spc="-10" dirty="0">
                <a:solidFill>
                  <a:srgbClr val="FF6600"/>
                </a:solidFill>
                <a:latin typeface="Century Gothic"/>
                <a:cs typeface="Century Gothic"/>
              </a:rPr>
              <a:t>G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ETTI</a:t>
            </a:r>
            <a:r>
              <a:rPr sz="2000" b="1" spc="-20" dirty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MAR</a:t>
            </a:r>
            <a:r>
              <a:rPr sz="2000" b="1" spc="5" dirty="0">
                <a:solidFill>
                  <a:srgbClr val="FF6600"/>
                </a:solidFill>
                <a:latin typeface="Century Gothic"/>
                <a:cs typeface="Century Gothic"/>
              </a:rPr>
              <a:t>Z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AB</a:t>
            </a:r>
            <a:r>
              <a:rPr sz="2000" b="1" spc="-20" dirty="0">
                <a:solidFill>
                  <a:srgbClr val="FF6600"/>
                </a:solidFill>
                <a:latin typeface="Century Gothic"/>
                <a:cs typeface="Century Gothic"/>
              </a:rPr>
              <a:t>O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TTO</a:t>
            </a:r>
            <a:r>
              <a:rPr sz="2000" b="1" spc="-55" dirty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2</a:t>
            </a:r>
            <a:r>
              <a:rPr sz="2000" b="1" spc="10" dirty="0">
                <a:solidFill>
                  <a:srgbClr val="FF6600"/>
                </a:solidFill>
                <a:latin typeface="Century Gothic"/>
                <a:cs typeface="Century Gothic"/>
              </a:rPr>
              <a:t>0</a:t>
            </a:r>
            <a:r>
              <a:rPr sz="20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1</a:t>
            </a:r>
            <a:r>
              <a:rPr sz="2000" b="1" spc="10" dirty="0">
                <a:solidFill>
                  <a:srgbClr val="FF6600"/>
                </a:solidFill>
                <a:latin typeface="Century Gothic"/>
                <a:cs typeface="Century Gothic"/>
              </a:rPr>
              <a:t>9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/</a:t>
            </a:r>
            <a:r>
              <a:rPr sz="2000" b="1" spc="5" dirty="0">
                <a:solidFill>
                  <a:srgbClr val="FF6600"/>
                </a:solidFill>
                <a:latin typeface="Century Gothic"/>
                <a:cs typeface="Century Gothic"/>
              </a:rPr>
              <a:t>2</a:t>
            </a:r>
            <a:r>
              <a:rPr sz="20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0</a:t>
            </a:r>
            <a:r>
              <a:rPr sz="2000" b="1" spc="10" dirty="0">
                <a:solidFill>
                  <a:srgbClr val="FF6600"/>
                </a:solidFill>
                <a:latin typeface="Century Gothic"/>
                <a:cs typeface="Century Gothic"/>
              </a:rPr>
              <a:t>2</a:t>
            </a:r>
            <a:r>
              <a:rPr sz="2000" b="1" dirty="0">
                <a:solidFill>
                  <a:srgbClr val="FF6600"/>
                </a:solidFill>
                <a:latin typeface="Century Gothic"/>
                <a:cs typeface="Century Gothic"/>
              </a:rPr>
              <a:t>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7414" y="550709"/>
            <a:ext cx="378777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FF6600"/>
                </a:solidFill>
                <a:latin typeface="Century Gothic"/>
                <a:cs typeface="Century Gothic"/>
              </a:rPr>
              <a:t>MAPPA</a:t>
            </a:r>
            <a:r>
              <a:rPr sz="1800" b="1" spc="20" dirty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DELL</a:t>
            </a:r>
            <a:r>
              <a:rPr sz="1800" b="1" dirty="0">
                <a:solidFill>
                  <a:srgbClr val="FF6600"/>
                </a:solidFill>
                <a:latin typeface="Century Gothic"/>
                <a:cs typeface="Century Gothic"/>
              </a:rPr>
              <a:t>E</a:t>
            </a:r>
            <a:r>
              <a:rPr sz="1800" b="1" spc="-10" dirty="0">
                <a:solidFill>
                  <a:srgbClr val="FF6600"/>
                </a:solidFill>
                <a:latin typeface="Century Gothic"/>
                <a:cs typeface="Century Gothic"/>
              </a:rPr>
              <a:t> SCELTE</a:t>
            </a:r>
            <a:r>
              <a:rPr sz="1800" b="1" spc="-15" dirty="0">
                <a:solidFill>
                  <a:srgbClr val="FF6600"/>
                </a:solidFill>
                <a:latin typeface="Century Gothic"/>
                <a:cs typeface="Century Gothic"/>
              </a:rPr>
              <a:t> STRATEGICHE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125"/>
              </a:lnSpc>
            </a:pPr>
            <a:r>
              <a:rPr sz="1800" b="1" dirty="0">
                <a:solidFill>
                  <a:srgbClr val="FF6600"/>
                </a:solidFill>
                <a:latin typeface="Century Gothic"/>
                <a:cs typeface="Century Gothic"/>
              </a:rPr>
              <a:t>Le</a:t>
            </a:r>
            <a:r>
              <a:rPr sz="1800" b="1" spc="-15" dirty="0">
                <a:solidFill>
                  <a:srgbClr val="FF6600"/>
                </a:solidFill>
                <a:latin typeface="Century Gothic"/>
                <a:cs typeface="Century Gothic"/>
              </a:rPr>
              <a:t> Aree</a:t>
            </a:r>
            <a:r>
              <a:rPr sz="18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 </a:t>
            </a:r>
            <a:r>
              <a:rPr sz="1800" b="1" spc="-15" dirty="0">
                <a:solidFill>
                  <a:srgbClr val="FF6600"/>
                </a:solidFill>
                <a:latin typeface="Century Gothic"/>
                <a:cs typeface="Century Gothic"/>
              </a:rPr>
              <a:t>Progettual</a:t>
            </a:r>
            <a:r>
              <a:rPr sz="1800" b="1" spc="-5" dirty="0">
                <a:solidFill>
                  <a:srgbClr val="FF6600"/>
                </a:solidFill>
                <a:latin typeface="Century Gothic"/>
                <a:cs typeface="Century Gothic"/>
              </a:rPr>
              <a:t>i</a:t>
            </a:r>
            <a:r>
              <a:rPr sz="1800" b="1" spc="-10" dirty="0">
                <a:solidFill>
                  <a:srgbClr val="FF6600"/>
                </a:solidFill>
                <a:latin typeface="Century Gothic"/>
                <a:cs typeface="Century Gothic"/>
              </a:rPr>
              <a:t> (AP)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016" y="164592"/>
            <a:ext cx="7664196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8892" y="1963603"/>
            <a:ext cx="724979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Svi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re</a:t>
            </a:r>
            <a:r>
              <a:rPr sz="1800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e 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ot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nz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are</a:t>
            </a:r>
            <a:r>
              <a:rPr sz="1800" spc="1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le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tà</a:t>
            </a:r>
            <a:r>
              <a:rPr sz="1800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e le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ità</a:t>
            </a:r>
            <a:r>
              <a:rPr sz="1800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ac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q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site</a:t>
            </a:r>
            <a:r>
              <a:rPr sz="18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scu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la d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’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nf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nz</a:t>
            </a:r>
            <a:r>
              <a:rPr sz="1800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D3472C"/>
                </a:solidFill>
                <a:latin typeface="Arial"/>
                <a:cs typeface="Arial"/>
              </a:rPr>
              <a:t>a,</a:t>
            </a:r>
            <a:r>
              <a:rPr sz="1800" spc="4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zza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attività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che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rtino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ni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785" indent="-286385">
              <a:lnSpc>
                <a:spcPct val="100000"/>
              </a:lnSpc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10" dirty="0"/>
              <a:t>Appropriarsi</a:t>
            </a:r>
            <a:r>
              <a:rPr spc="5" dirty="0"/>
              <a:t> </a:t>
            </a:r>
            <a:r>
              <a:rPr spc="-10" dirty="0"/>
              <a:t>de</a:t>
            </a:r>
            <a:r>
              <a:rPr dirty="0"/>
              <a:t>l</a:t>
            </a:r>
            <a:r>
              <a:rPr spc="-10" dirty="0"/>
              <a:t>la</a:t>
            </a:r>
            <a:r>
              <a:rPr spc="-15" dirty="0"/>
              <a:t> </a:t>
            </a:r>
            <a:r>
              <a:rPr spc="-10" dirty="0"/>
              <a:t>capa</a:t>
            </a:r>
            <a:r>
              <a:rPr spc="-5" dirty="0"/>
              <a:t>c</a:t>
            </a:r>
            <a:r>
              <a:rPr spc="-10" dirty="0"/>
              <a:t>ità</a:t>
            </a:r>
            <a:r>
              <a:rPr spc="-15" dirty="0"/>
              <a:t> </a:t>
            </a:r>
            <a:r>
              <a:rPr spc="-10" dirty="0"/>
              <a:t>di</a:t>
            </a:r>
            <a:r>
              <a:rPr dirty="0"/>
              <a:t> </a:t>
            </a:r>
            <a:r>
              <a:rPr spc="-10" dirty="0"/>
              <a:t>ascoltare,</a:t>
            </a:r>
            <a:r>
              <a:rPr spc="5" dirty="0"/>
              <a:t> </a:t>
            </a:r>
            <a:r>
              <a:rPr spc="-10" dirty="0"/>
              <a:t>leggere,</a:t>
            </a:r>
            <a:r>
              <a:rPr spc="-5" dirty="0"/>
              <a:t> </a:t>
            </a:r>
            <a:r>
              <a:rPr spc="-10" dirty="0"/>
              <a:t>scri</a:t>
            </a:r>
            <a:r>
              <a:rPr spc="-5" dirty="0"/>
              <a:t>v</a:t>
            </a:r>
            <a:r>
              <a:rPr spc="-10" dirty="0"/>
              <a:t>ere</a:t>
            </a:r>
            <a:r>
              <a:rPr spc="-5" dirty="0"/>
              <a:t> 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10" dirty="0"/>
              <a:t>comprendere</a:t>
            </a:r>
          </a:p>
          <a:p>
            <a:pPr marL="1200785" indent="-286385">
              <a:lnSpc>
                <a:spcPct val="100000"/>
              </a:lnSpc>
              <a:spcBef>
                <a:spcPts val="1005"/>
              </a:spcBef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10" dirty="0"/>
              <a:t>Impara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30" dirty="0"/>
              <a:t> </a:t>
            </a:r>
            <a:r>
              <a:rPr spc="-10" dirty="0"/>
              <a:t>a</a:t>
            </a:r>
            <a:r>
              <a:rPr spc="-5" dirty="0"/>
              <a:t> </a:t>
            </a:r>
            <a:r>
              <a:rPr spc="-10" dirty="0"/>
              <a:t>narra</a:t>
            </a:r>
            <a:r>
              <a:rPr spc="-20" dirty="0"/>
              <a:t>r</a:t>
            </a:r>
            <a:r>
              <a:rPr spc="-10" dirty="0"/>
              <a:t>e,</a:t>
            </a:r>
            <a:r>
              <a:rPr spc="45" dirty="0"/>
              <a:t> </a:t>
            </a:r>
            <a:r>
              <a:rPr spc="-10" dirty="0"/>
              <a:t>de</a:t>
            </a:r>
            <a:r>
              <a:rPr spc="-5" dirty="0"/>
              <a:t>s</a:t>
            </a:r>
            <a:r>
              <a:rPr spc="-10" dirty="0"/>
              <a:t>cri</a:t>
            </a:r>
            <a:r>
              <a:rPr spc="-5" dirty="0"/>
              <a:t>v</a:t>
            </a:r>
            <a:r>
              <a:rPr spc="-10" dirty="0"/>
              <a:t>ere,</a:t>
            </a:r>
            <a:r>
              <a:rPr spc="-5" dirty="0"/>
              <a:t> </a:t>
            </a:r>
            <a:r>
              <a:rPr spc="-10" dirty="0"/>
              <a:t>analizzare,</a:t>
            </a:r>
            <a:r>
              <a:rPr spc="-20" dirty="0"/>
              <a:t> </a:t>
            </a:r>
            <a:r>
              <a:rPr spc="-10" dirty="0"/>
              <a:t>riep</a:t>
            </a:r>
            <a:r>
              <a:rPr dirty="0"/>
              <a:t>i</a:t>
            </a:r>
            <a:r>
              <a:rPr spc="-10" dirty="0"/>
              <a:t>logare</a:t>
            </a:r>
          </a:p>
          <a:p>
            <a:pPr marL="1200785" indent="-286385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10" dirty="0"/>
              <a:t>Ope</a:t>
            </a:r>
            <a:r>
              <a:rPr spc="-15" dirty="0"/>
              <a:t>r</a:t>
            </a:r>
            <a:r>
              <a:rPr spc="-10" dirty="0"/>
              <a:t>are</a:t>
            </a:r>
            <a:r>
              <a:rPr spc="30" dirty="0"/>
              <a:t> </a:t>
            </a:r>
            <a:r>
              <a:rPr spc="-10" dirty="0"/>
              <a:t>con</a:t>
            </a:r>
            <a:r>
              <a:rPr spc="-5" dirty="0"/>
              <a:t> </a:t>
            </a:r>
            <a:r>
              <a:rPr dirty="0"/>
              <a:t>l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0" dirty="0"/>
              <a:t>quant</a:t>
            </a:r>
            <a:r>
              <a:rPr dirty="0"/>
              <a:t>i</a:t>
            </a:r>
            <a:r>
              <a:rPr spc="-10" dirty="0"/>
              <a:t>tà,</a:t>
            </a:r>
            <a:r>
              <a:rPr spc="10" dirty="0"/>
              <a:t> </a:t>
            </a:r>
            <a:r>
              <a:rPr spc="-5" dirty="0"/>
              <a:t>i</a:t>
            </a:r>
            <a:r>
              <a:rPr spc="-10" dirty="0"/>
              <a:t> numeri,</a:t>
            </a:r>
            <a:r>
              <a:rPr spc="20" dirty="0"/>
              <a:t> </a:t>
            </a:r>
            <a:r>
              <a:rPr spc="-10" dirty="0"/>
              <a:t>le</a:t>
            </a:r>
            <a:r>
              <a:rPr spc="-15" dirty="0"/>
              <a:t> </a:t>
            </a:r>
            <a:r>
              <a:rPr spc="-10" dirty="0"/>
              <a:t>misure</a:t>
            </a:r>
          </a:p>
          <a:p>
            <a:pPr marL="1200785" indent="-286385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20" dirty="0"/>
              <a:t>O</a:t>
            </a:r>
            <a:r>
              <a:rPr spc="-10" dirty="0"/>
              <a:t>r</a:t>
            </a:r>
            <a:r>
              <a:rPr spc="-15" dirty="0"/>
              <a:t>g</a:t>
            </a:r>
            <a:r>
              <a:rPr spc="-10" dirty="0"/>
              <a:t>ani</a:t>
            </a:r>
            <a:r>
              <a:rPr spc="-5" dirty="0"/>
              <a:t>z</a:t>
            </a:r>
            <a:r>
              <a:rPr spc="-10" dirty="0"/>
              <a:t>za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20" dirty="0"/>
              <a:t> </a:t>
            </a:r>
            <a:r>
              <a:rPr spc="-10" dirty="0"/>
              <a:t>le</a:t>
            </a:r>
            <a:r>
              <a:rPr spc="-15" dirty="0"/>
              <a:t> </a:t>
            </a:r>
            <a:r>
              <a:rPr spc="-10" dirty="0"/>
              <a:t>esperienze</a:t>
            </a:r>
            <a:r>
              <a:rPr spc="-5" dirty="0"/>
              <a:t> </a:t>
            </a:r>
            <a:r>
              <a:rPr spc="-10" dirty="0"/>
              <a:t>nel tempo</a:t>
            </a:r>
            <a:r>
              <a:rPr spc="20" dirty="0"/>
              <a:t> 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10" dirty="0"/>
              <a:t>nel</a:t>
            </a:r>
            <a:r>
              <a:rPr dirty="0"/>
              <a:t>l</a:t>
            </a:r>
            <a:r>
              <a:rPr spc="-10" dirty="0"/>
              <a:t>o</a:t>
            </a:r>
            <a:r>
              <a:rPr spc="-15" dirty="0"/>
              <a:t> </a:t>
            </a:r>
            <a:r>
              <a:rPr spc="-10" dirty="0"/>
              <a:t>spaz</a:t>
            </a:r>
            <a:r>
              <a:rPr dirty="0"/>
              <a:t>i</a:t>
            </a:r>
            <a:r>
              <a:rPr spc="-10" dirty="0"/>
              <a:t>o</a:t>
            </a:r>
          </a:p>
          <a:p>
            <a:pPr marL="1200785" indent="-286385">
              <a:lnSpc>
                <a:spcPct val="100000"/>
              </a:lnSpc>
              <a:spcBef>
                <a:spcPts val="1010"/>
              </a:spcBef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10" dirty="0"/>
              <a:t>Esprimere</a:t>
            </a:r>
            <a:r>
              <a:rPr spc="5" dirty="0"/>
              <a:t> </a:t>
            </a:r>
            <a:r>
              <a:rPr spc="-10" dirty="0"/>
              <a:t>pen</a:t>
            </a:r>
            <a:r>
              <a:rPr spc="-5" dirty="0"/>
              <a:t>s</a:t>
            </a:r>
            <a:r>
              <a:rPr spc="-10" dirty="0"/>
              <a:t>ieri</a:t>
            </a:r>
            <a:r>
              <a:rPr spc="-15" dirty="0"/>
              <a:t> </a:t>
            </a:r>
            <a:r>
              <a:rPr spc="-10" dirty="0"/>
              <a:t>ed</a:t>
            </a:r>
            <a:r>
              <a:rPr spc="-5" dirty="0"/>
              <a:t> </a:t>
            </a:r>
            <a:r>
              <a:rPr spc="-10" dirty="0"/>
              <a:t>emozioni con</a:t>
            </a:r>
            <a:r>
              <a:rPr spc="-5" dirty="0"/>
              <a:t> </a:t>
            </a:r>
            <a:r>
              <a:rPr dirty="0"/>
              <a:t>i</a:t>
            </a:r>
            <a:r>
              <a:rPr spc="-5" dirty="0"/>
              <a:t>l</a:t>
            </a:r>
            <a:r>
              <a:rPr spc="-10" dirty="0"/>
              <a:t> corpo,</a:t>
            </a:r>
            <a:r>
              <a:rPr spc="5" dirty="0"/>
              <a:t> </a:t>
            </a:r>
            <a:r>
              <a:rPr spc="-10" dirty="0"/>
              <a:t>la</a:t>
            </a:r>
            <a:r>
              <a:rPr spc="-5" dirty="0"/>
              <a:t> </a:t>
            </a:r>
            <a:r>
              <a:rPr spc="-10" dirty="0"/>
              <a:t>musica,</a:t>
            </a:r>
            <a:r>
              <a:rPr spc="-5" dirty="0"/>
              <a:t> </a:t>
            </a:r>
            <a:r>
              <a:rPr spc="-10" dirty="0"/>
              <a:t>la</a:t>
            </a:r>
            <a:r>
              <a:rPr spc="-5" dirty="0"/>
              <a:t> </a:t>
            </a:r>
            <a:r>
              <a:rPr spc="-10" dirty="0"/>
              <a:t>p</a:t>
            </a:r>
            <a:r>
              <a:rPr dirty="0"/>
              <a:t>i</a:t>
            </a:r>
            <a:r>
              <a:rPr spc="-10" dirty="0"/>
              <a:t>ttura</a:t>
            </a:r>
          </a:p>
          <a:p>
            <a:pPr marL="1200785" indent="-286385">
              <a:lnSpc>
                <a:spcPct val="100000"/>
              </a:lnSpc>
              <a:spcBef>
                <a:spcPts val="994"/>
              </a:spcBef>
              <a:buClr>
                <a:srgbClr val="539E39"/>
              </a:buClr>
              <a:buFont typeface="MS Gothic"/>
              <a:buChar char="❖"/>
              <a:tabLst>
                <a:tab pos="1201420" algn="l"/>
              </a:tabLst>
            </a:pPr>
            <a:r>
              <a:rPr spc="-10" dirty="0"/>
              <a:t>Fare</a:t>
            </a:r>
            <a:r>
              <a:rPr spc="5" dirty="0"/>
              <a:t> </a:t>
            </a:r>
            <a:r>
              <a:rPr spc="-10" dirty="0"/>
              <a:t>esperien</a:t>
            </a:r>
            <a:r>
              <a:rPr spc="-5" dirty="0"/>
              <a:t>z</a:t>
            </a:r>
            <a:r>
              <a:rPr spc="-10" dirty="0"/>
              <a:t>a</a:t>
            </a:r>
            <a:r>
              <a:rPr spc="-5" dirty="0"/>
              <a:t> </a:t>
            </a:r>
            <a:r>
              <a:rPr spc="-10" dirty="0"/>
              <a:t>di</a:t>
            </a:r>
            <a:r>
              <a:rPr spc="5" dirty="0"/>
              <a:t> </a:t>
            </a:r>
            <a:r>
              <a:rPr spc="-10" dirty="0"/>
              <a:t>vita</a:t>
            </a:r>
            <a:r>
              <a:rPr spc="-15" dirty="0"/>
              <a:t> </a:t>
            </a:r>
            <a:r>
              <a:rPr spc="-10" dirty="0"/>
              <a:t>di</a:t>
            </a:r>
            <a:r>
              <a:rPr dirty="0"/>
              <a:t> </a:t>
            </a:r>
            <a:r>
              <a:rPr spc="-10" dirty="0"/>
              <a:t>gruppo</a:t>
            </a:r>
            <a:r>
              <a:rPr spc="10" dirty="0"/>
              <a:t> </a:t>
            </a:r>
            <a:r>
              <a:rPr spc="-10" dirty="0"/>
              <a:t>nel</a:t>
            </a:r>
            <a:r>
              <a:rPr dirty="0"/>
              <a:t> </a:t>
            </a:r>
            <a:r>
              <a:rPr spc="-5" dirty="0"/>
              <a:t>ris</a:t>
            </a:r>
            <a:r>
              <a:rPr spc="-10" dirty="0"/>
              <a:t>petto</a:t>
            </a:r>
            <a:r>
              <a:rPr spc="10" dirty="0"/>
              <a:t> </a:t>
            </a:r>
            <a:r>
              <a:rPr spc="-10" dirty="0"/>
              <a:t>delle</a:t>
            </a:r>
            <a:r>
              <a:rPr spc="-25" dirty="0"/>
              <a:t> </a:t>
            </a:r>
            <a:r>
              <a:rPr spc="-10" dirty="0"/>
              <a:t>di</a:t>
            </a:r>
            <a:r>
              <a:rPr spc="-30" dirty="0"/>
              <a:t>f</a:t>
            </a:r>
            <a:r>
              <a:rPr spc="-10" dirty="0"/>
              <a:t>ferenze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060" y="347472"/>
            <a:ext cx="7520940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2494" y="1958529"/>
            <a:ext cx="6990080" cy="299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zi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“Ali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rta”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oge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tto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Istit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"Sc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"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ritti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etto di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ituto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cur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zza"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etto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stituto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"Acc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nz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etto "S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tà"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ca"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</a:t>
            </a:r>
            <a:r>
              <a:rPr sz="1800" spc="-10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rto a scu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":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ute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 am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":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ntro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etto "A</a:t>
            </a:r>
            <a:r>
              <a:rPr sz="18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":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attività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trac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rric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ri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1800" dirty="0">
                <a:latin typeface="Wingdings 3"/>
                <a:cs typeface="Wingdings 3"/>
              </a:rPr>
              <a:t>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ort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lto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arte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 q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te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 tutti i ge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itori 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mar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060" y="164592"/>
            <a:ext cx="7520940" cy="89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01545" y="1516816"/>
            <a:ext cx="7287895" cy="298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caz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rdi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 lo svi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po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nz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trib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isc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no le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nti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12700" marR="612775">
              <a:lnSpc>
                <a:spcPts val="1939"/>
              </a:lnSpc>
              <a:spcBef>
                <a:spcPts val="1010"/>
              </a:spcBef>
            </a:pPr>
            <a:r>
              <a:rPr sz="1800" spc="-10" dirty="0">
                <a:latin typeface="Wingdings 3"/>
                <a:cs typeface="Wingdings 3"/>
              </a:rPr>
              <a:t>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Area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g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stico</a:t>
            </a:r>
            <a:r>
              <a:rPr sz="1800" i="1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–</a:t>
            </a:r>
            <a:r>
              <a:rPr sz="1800" i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artistico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es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ress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va</a:t>
            </a:r>
            <a:r>
              <a:rPr sz="1800" i="1" spc="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ua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ita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ue com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tari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mus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arte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 imm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nze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motorie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 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ortiv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spc="-10" dirty="0">
                <a:latin typeface="Wingdings 3"/>
                <a:cs typeface="Wingdings 3"/>
              </a:rPr>
              <a:t>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Area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storico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g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rafica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(stori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rafi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 marR="843280">
              <a:lnSpc>
                <a:spcPts val="1939"/>
              </a:lnSpc>
              <a:spcBef>
                <a:spcPts val="1025"/>
              </a:spcBef>
            </a:pPr>
            <a:r>
              <a:rPr sz="1800" spc="-10" dirty="0">
                <a:latin typeface="Wingdings 3"/>
                <a:cs typeface="Wingdings 3"/>
              </a:rPr>
              <a:t>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Area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spc="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d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uc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i="1" spc="-50" dirty="0">
                <a:solidFill>
                  <a:srgbClr val="D3472C"/>
                </a:solidFill>
                <a:latin typeface="Arial"/>
                <a:cs typeface="Arial"/>
              </a:rPr>
              <a:t>z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spc="6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la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co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viv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800" i="1" spc="-50" dirty="0">
                <a:solidFill>
                  <a:srgbClr val="D3472C"/>
                </a:solidFill>
                <a:latin typeface="Arial"/>
                <a:cs typeface="Arial"/>
              </a:rPr>
              <a:t>z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800" i="1" spc="6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civ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le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citta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 stra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im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fettiv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760"/>
              </a:spcBef>
            </a:pPr>
            <a:r>
              <a:rPr sz="1800" spc="-10" dirty="0">
                <a:latin typeface="Wingdings 3"/>
                <a:cs typeface="Wingdings 3"/>
              </a:rPr>
              <a:t>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Area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at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spc="-15" dirty="0">
                <a:solidFill>
                  <a:srgbClr val="D3472C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atico</a:t>
            </a:r>
            <a:r>
              <a:rPr sz="1800" i="1" spc="3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–</a:t>
            </a:r>
            <a:r>
              <a:rPr sz="1800" i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sci</a:t>
            </a:r>
            <a:r>
              <a:rPr sz="1800" i="1" spc="-10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D3472C"/>
                </a:solidFill>
                <a:latin typeface="Arial"/>
                <a:cs typeface="Arial"/>
              </a:rPr>
              <a:t>ntifica</a:t>
            </a:r>
            <a:r>
              <a:rPr sz="1800" i="1" spc="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(mat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matic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sci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nze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tur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tec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form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tic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3060" y="303275"/>
            <a:ext cx="6594348" cy="492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3247" y="3558552"/>
            <a:ext cx="407682" cy="39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7004" y="3538740"/>
            <a:ext cx="1315973" cy="4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476" y="3538740"/>
            <a:ext cx="1002029" cy="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0479" y="3538740"/>
            <a:ext cx="320814" cy="428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4488" y="3538740"/>
            <a:ext cx="1021841" cy="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9828" y="3538740"/>
            <a:ext cx="523494" cy="4289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528" y="3538740"/>
            <a:ext cx="837438" cy="4289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7171" y="3538740"/>
            <a:ext cx="363474" cy="428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5667" y="3538740"/>
            <a:ext cx="747522" cy="4289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247" y="3890784"/>
            <a:ext cx="407682" cy="39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7004" y="3870972"/>
            <a:ext cx="1315973" cy="4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6476" y="3870972"/>
            <a:ext cx="1319022" cy="428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8996" y="3870972"/>
            <a:ext cx="320814" cy="4289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4820" y="3870972"/>
            <a:ext cx="1203198" cy="4289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247" y="4223016"/>
            <a:ext cx="407682" cy="39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7004" y="4203204"/>
            <a:ext cx="1315973" cy="4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6476" y="4203204"/>
            <a:ext cx="477774" cy="4289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7455" y="4203204"/>
            <a:ext cx="1210818" cy="4289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0247" y="4203204"/>
            <a:ext cx="1402841" cy="428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3247" y="4556772"/>
            <a:ext cx="407682" cy="396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7004" y="4536960"/>
            <a:ext cx="1315973" cy="4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6476" y="4536960"/>
            <a:ext cx="477774" cy="4289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7455" y="4536960"/>
            <a:ext cx="861822" cy="4289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01545" y="1141433"/>
            <a:ext cx="7365365" cy="369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tabLst>
                <a:tab pos="354965" algn="l"/>
              </a:tabLst>
            </a:pPr>
            <a:r>
              <a:rPr sz="17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 labora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orio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è  in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eso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luogo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priv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leg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cui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si real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zza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una situazione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app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endimen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ch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coniuga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conoscenz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abi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compiti un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ari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sign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ica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iv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una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mens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opera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iva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proge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ua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e.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n questo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senso, non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è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da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endersi so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“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spazio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isico”,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ma come me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odo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og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lavoro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izza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al conso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idamen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 potenziamento</a:t>
            </a:r>
            <a:r>
              <a:rPr sz="17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 recupero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ab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compe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enze.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700" dirty="0">
                <a:solidFill>
                  <a:srgbClr val="539E39"/>
                </a:solidFill>
                <a:latin typeface="Wingdings 3"/>
                <a:cs typeface="Wingdings 3"/>
              </a:rPr>
              <a:t></a:t>
            </a:r>
            <a:r>
              <a:rPr sz="1700" dirty="0">
                <a:solidFill>
                  <a:srgbClr val="539E39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 labora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 d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versi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per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ina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ob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ivi spec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ici</a:t>
            </a:r>
            <a:r>
              <a:rPr sz="17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di apprendimen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1700" dirty="0">
              <a:latin typeface="Arial"/>
              <a:cs typeface="Arial"/>
            </a:endParaRPr>
          </a:p>
          <a:p>
            <a:pPr marL="355600">
              <a:lnSpc>
                <a:spcPts val="1939"/>
              </a:lnSpc>
            </a:pP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con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enu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risultano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riconducibi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7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seguen</a:t>
            </a:r>
            <a:r>
              <a:rPr sz="1700" spc="-1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7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ipolog</a:t>
            </a:r>
            <a:r>
              <a:rPr sz="1700" spc="5" dirty="0">
                <a:solidFill>
                  <a:srgbClr val="404040"/>
                </a:solidFill>
                <a:latin typeface="Arial"/>
                <a:cs typeface="Arial"/>
              </a:rPr>
              <a:t>ie</a:t>
            </a:r>
            <a:r>
              <a:rPr sz="170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bo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torio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co</a:t>
            </a:r>
            <a:r>
              <a:rPr sz="1500" b="1" spc="-3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(a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p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er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ra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a.</a:t>
            </a:r>
            <a:r>
              <a:rPr sz="1500" b="1" spc="10" dirty="0">
                <a:solidFill>
                  <a:srgbClr val="D3472C"/>
                </a:solidFill>
                <a:latin typeface="Arial"/>
                <a:cs typeface="Arial"/>
              </a:rPr>
              <a:t>s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.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 smtClean="0">
                <a:solidFill>
                  <a:srgbClr val="D3472C"/>
                </a:solidFill>
                <a:latin typeface="Arial"/>
                <a:cs typeface="Arial"/>
              </a:rPr>
              <a:t>202</a:t>
            </a:r>
            <a:r>
              <a:rPr lang="it-IT" sz="1500" b="1" dirty="0" smtClean="0">
                <a:solidFill>
                  <a:srgbClr val="D347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sz="1500" b="1" spc="-15" dirty="0" smtClean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–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spc="5" dirty="0" smtClean="0">
                <a:solidFill>
                  <a:srgbClr val="D3472C"/>
                </a:solidFill>
                <a:latin typeface="Arial"/>
                <a:cs typeface="Arial"/>
              </a:rPr>
              <a:t>202</a:t>
            </a:r>
            <a:r>
              <a:rPr lang="it-IT" sz="1500" b="1" spc="5" dirty="0" smtClean="0">
                <a:solidFill>
                  <a:srgbClr val="D3472C"/>
                </a:solidFill>
                <a:latin typeface="Arial"/>
                <a:cs typeface="Arial"/>
              </a:rPr>
              <a:t>2</a:t>
            </a:r>
            <a:r>
              <a:rPr sz="1500" b="1" spc="5" dirty="0" smtClean="0">
                <a:solidFill>
                  <a:srgbClr val="D3472C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bo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torio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mat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mat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co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-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sci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n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f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co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bo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torio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d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no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lo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g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ie</a:t>
            </a:r>
            <a:r>
              <a:rPr sz="1500" b="1" spc="-25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inf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rmatic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h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e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539E39"/>
              </a:buClr>
              <a:buFont typeface="MS Gothic"/>
              <a:buChar char="❖"/>
              <a:tabLst>
                <a:tab pos="355600" algn="l"/>
              </a:tabLst>
            </a:pP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L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bo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r</a:t>
            </a:r>
            <a:r>
              <a:rPr sz="1500" b="1" spc="5" dirty="0">
                <a:solidFill>
                  <a:srgbClr val="D3472C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torio</a:t>
            </a:r>
            <a:r>
              <a:rPr sz="1500" b="1" spc="-2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d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i</a:t>
            </a:r>
            <a:r>
              <a:rPr sz="1500" b="1" spc="-10" dirty="0">
                <a:solidFill>
                  <a:srgbClr val="D3472C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</a:t>
            </a:r>
            <a:r>
              <a:rPr sz="1500" b="1" spc="-5" dirty="0">
                <a:solidFill>
                  <a:srgbClr val="D3472C"/>
                </a:solidFill>
                <a:latin typeface="Arial"/>
                <a:cs typeface="Arial"/>
              </a:rPr>
              <a:t>u</a:t>
            </a:r>
            <a:r>
              <a:rPr sz="1500" b="1" dirty="0">
                <a:solidFill>
                  <a:srgbClr val="D3472C"/>
                </a:solidFill>
                <a:latin typeface="Arial"/>
                <a:cs typeface="Arial"/>
              </a:rPr>
              <a:t>cina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838</Words>
  <Application>Microsoft Office PowerPoint</Application>
  <PresentationFormat>Presentazione su schermo (4:3)</PresentationFormat>
  <Paragraphs>169</Paragraphs>
  <Slides>21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MS Gothic</vt:lpstr>
      <vt:lpstr>Arial</vt:lpstr>
      <vt:lpstr>Calibri</vt:lpstr>
      <vt:lpstr>Century Gothic</vt:lpstr>
      <vt:lpstr>Franklin Gothic Book</vt:lpstr>
      <vt:lpstr>Times New Roman</vt:lpstr>
      <vt:lpstr>Wingdings 3</vt:lpstr>
      <vt:lpstr>Office Theme</vt:lpstr>
      <vt:lpstr>Presentazione standard di PowerPoint</vt:lpstr>
      <vt:lpstr>Via Savona 135, Sesto San Giovanni (Milano) tel. 02 3657501 fax. 02 36575050 email: segreteria@icmarzabotto.gov.it pec: miic8a700r@pec.istruzione.it sito: www.icmarzabotto.edu.it   La Dirigente scolastica: dott.ssa Anna Crovo  Riceve tutti i giorni su appuntamento per colloqui individuali  email: dirigente@icmarzabotto.edu.it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spazi</vt:lpstr>
      <vt:lpstr>Le palestre</vt:lpstr>
      <vt:lpstr>La biblioteca</vt:lpstr>
      <vt:lpstr>L’aula di religione</vt:lpstr>
      <vt:lpstr>Il laboratorio di cucina</vt:lpstr>
      <vt:lpstr>Il laboratorio di informatica</vt:lpstr>
      <vt:lpstr>Presentazione standard di PowerPoint</vt:lpstr>
      <vt:lpstr>Con l’attuale tempo scuola a 40 ore settimanali, l’impegno scolastico degli alunni è di 8 ore al giorno per cinque giorni la settimana, dalle 8,25 alle 16,30</vt:lpstr>
      <vt:lpstr>Tempo scuola giornaliero disposto a seguito dell’emergenza sanitaria</vt:lpstr>
      <vt:lpstr>Presentazione standard di PowerPoint</vt:lpstr>
      <vt:lpstr>Il Comune di Sesto fornisce i seguenti servizi a pagamento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marzabotto</dc:title>
  <dc:creator>Anna CROVO</dc:creator>
  <cp:lastModifiedBy>assistente03</cp:lastModifiedBy>
  <cp:revision>9</cp:revision>
  <dcterms:created xsi:type="dcterms:W3CDTF">2020-12-08T10:29:48Z</dcterms:created>
  <dcterms:modified xsi:type="dcterms:W3CDTF">2022-11-09T10:26:06Z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LastSaved">
    <vt:filetime>2020-12-08T00:00:00Z</vt:filetime>
  </property>
</Properties>
</file>